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71" r:id="rId4"/>
    <p:sldId id="372" r:id="rId5"/>
    <p:sldId id="258" r:id="rId6"/>
    <p:sldId id="259" r:id="rId7"/>
    <p:sldId id="37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74" r:id="rId17"/>
    <p:sldId id="375" r:id="rId18"/>
    <p:sldId id="376" r:id="rId19"/>
    <p:sldId id="272" r:id="rId20"/>
    <p:sldId id="273" r:id="rId21"/>
    <p:sldId id="274" r:id="rId22"/>
    <p:sldId id="275" r:id="rId23"/>
    <p:sldId id="276" r:id="rId24"/>
    <p:sldId id="277" r:id="rId25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94" autoAdjust="0"/>
  </p:normalViewPr>
  <p:slideViewPr>
    <p:cSldViewPr>
      <p:cViewPr>
        <p:scale>
          <a:sx n="75" d="100"/>
          <a:sy n="75" d="100"/>
        </p:scale>
        <p:origin x="87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AFF1C-6F33-4275-AD77-2AE28C888C43}" type="doc">
      <dgm:prSet loTypeId="urn:microsoft.com/office/officeart/2005/8/layout/hList2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74D47EC9-D545-4BC2-BF26-BA5DCF15018A}">
      <dgm:prSet phldrT="[Texte]"/>
      <dgm:spPr/>
      <dgm:t>
        <a:bodyPr/>
        <a:lstStyle/>
        <a:p>
          <a:r>
            <a:rPr lang="fr-FR" b="0" i="0" dirty="0"/>
            <a:t>Engineering</a:t>
          </a:r>
          <a:endParaRPr lang="fr-FR" b="0" dirty="0"/>
        </a:p>
      </dgm:t>
    </dgm:pt>
    <dgm:pt modelId="{0367D445-5341-4E95-80C6-4D3CCB15CCEF}" type="parTrans" cxnId="{94C7547F-21CD-4754-843C-F92534950F9E}">
      <dgm:prSet/>
      <dgm:spPr/>
      <dgm:t>
        <a:bodyPr/>
        <a:lstStyle/>
        <a:p>
          <a:endParaRPr lang="fr-FR"/>
        </a:p>
      </dgm:t>
    </dgm:pt>
    <dgm:pt modelId="{4C63BE7B-A451-4D62-B672-039BC27ACD40}" type="sibTrans" cxnId="{94C7547F-21CD-4754-843C-F92534950F9E}">
      <dgm:prSet/>
      <dgm:spPr/>
      <dgm:t>
        <a:bodyPr/>
        <a:lstStyle/>
        <a:p>
          <a:endParaRPr lang="fr-FR"/>
        </a:p>
      </dgm:t>
    </dgm:pt>
    <dgm:pt modelId="{76DF2A0F-E3EE-4220-A1F6-A94EC14BA971}">
      <dgm:prSet phldrT="[Texte]"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Site Survey and Audit</a:t>
          </a:r>
          <a:endParaRPr lang="fr-FR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DCBC6C0-E590-41D7-9C2D-0EE72F98E736}" type="parTrans" cxnId="{36EA2027-A406-4D9F-A3F1-953FB2411A11}">
      <dgm:prSet/>
      <dgm:spPr/>
      <dgm:t>
        <a:bodyPr/>
        <a:lstStyle/>
        <a:p>
          <a:endParaRPr lang="fr-FR"/>
        </a:p>
      </dgm:t>
    </dgm:pt>
    <dgm:pt modelId="{DE919EFD-69D2-421B-AC21-A181D92D0CE3}" type="sibTrans" cxnId="{36EA2027-A406-4D9F-A3F1-953FB2411A11}">
      <dgm:prSet/>
      <dgm:spPr/>
      <dgm:t>
        <a:bodyPr/>
        <a:lstStyle/>
        <a:p>
          <a:endParaRPr lang="fr-FR"/>
        </a:p>
      </dgm:t>
    </dgm:pt>
    <dgm:pt modelId="{B93D06EB-048C-40F8-9A91-D0487F511935}">
      <dgm:prSet phldrT="[Texte]"/>
      <dgm:spPr/>
      <dgm:t>
        <a:bodyPr/>
        <a:lstStyle/>
        <a:p>
          <a:r>
            <a:rPr lang="fr-FR" dirty="0" err="1"/>
            <a:t>Integration</a:t>
          </a:r>
          <a:r>
            <a:rPr lang="fr-FR" dirty="0"/>
            <a:t> and Commissioning Services</a:t>
          </a:r>
        </a:p>
      </dgm:t>
    </dgm:pt>
    <dgm:pt modelId="{84B9617B-70BF-4C31-9B75-2BD6DC878082}" type="parTrans" cxnId="{797C9A8F-C602-44E3-9284-47AD6E00C130}">
      <dgm:prSet/>
      <dgm:spPr/>
      <dgm:t>
        <a:bodyPr/>
        <a:lstStyle/>
        <a:p>
          <a:endParaRPr lang="fr-FR"/>
        </a:p>
      </dgm:t>
    </dgm:pt>
    <dgm:pt modelId="{4FEBF750-E6CA-4856-8674-431CB5FBAC49}" type="sibTrans" cxnId="{797C9A8F-C602-44E3-9284-47AD6E00C130}">
      <dgm:prSet/>
      <dgm:spPr/>
      <dgm:t>
        <a:bodyPr/>
        <a:lstStyle/>
        <a:p>
          <a:endParaRPr lang="fr-FR"/>
        </a:p>
      </dgm:t>
    </dgm:pt>
    <dgm:pt modelId="{B6146F1A-CE5A-452B-A3D3-C8855ECF3A6B}">
      <dgm:prSet phldrT="[Texte]"/>
      <dgm:spPr/>
      <dgm:t>
        <a:bodyPr/>
        <a:lstStyle/>
        <a:p>
          <a:r>
            <a:rPr lang="fr-FR">
              <a:cs typeface="Arial" pitchFamily="34" charset="0"/>
            </a:rPr>
            <a:t>Huawei </a:t>
          </a:r>
          <a:endParaRPr lang="fr-FR" dirty="0"/>
        </a:p>
      </dgm:t>
    </dgm:pt>
    <dgm:pt modelId="{5115C8F4-B131-4459-B451-40D852C92162}" type="parTrans" cxnId="{DEEF0053-AD08-4044-BAC4-9E90AE3343F5}">
      <dgm:prSet/>
      <dgm:spPr/>
      <dgm:t>
        <a:bodyPr/>
        <a:lstStyle/>
        <a:p>
          <a:endParaRPr lang="fr-FR"/>
        </a:p>
      </dgm:t>
    </dgm:pt>
    <dgm:pt modelId="{36F0D54B-1C1B-4015-ADFF-B4ED658D9466}" type="sibTrans" cxnId="{DEEF0053-AD08-4044-BAC4-9E90AE3343F5}">
      <dgm:prSet/>
      <dgm:spPr/>
      <dgm:t>
        <a:bodyPr/>
        <a:lstStyle/>
        <a:p>
          <a:endParaRPr lang="fr-FR"/>
        </a:p>
      </dgm:t>
    </dgm:pt>
    <dgm:pt modelId="{ED1A766E-549B-473B-BBAD-0496E6622A4A}">
      <dgm:prSet phldrT="[Texte]"/>
      <dgm:spPr/>
      <dgm:t>
        <a:bodyPr/>
        <a:lstStyle/>
        <a:p>
          <a:r>
            <a:rPr lang="fr-FR" dirty="0"/>
            <a:t>Civil Work and </a:t>
          </a:r>
          <a:r>
            <a:rPr lang="fr-FR" dirty="0" err="1"/>
            <a:t>Sanitation</a:t>
          </a:r>
          <a:endParaRPr lang="fr-FR" dirty="0"/>
        </a:p>
      </dgm:t>
    </dgm:pt>
    <dgm:pt modelId="{607A1832-1D37-445E-9D50-B85F9088185A}" type="parTrans" cxnId="{CCB7D0D1-339C-4579-9B7D-9B31E26F0A83}">
      <dgm:prSet/>
      <dgm:spPr/>
      <dgm:t>
        <a:bodyPr/>
        <a:lstStyle/>
        <a:p>
          <a:endParaRPr lang="fr-FR"/>
        </a:p>
      </dgm:t>
    </dgm:pt>
    <dgm:pt modelId="{F9F6CCD2-3515-45F9-A234-4CC30518B731}" type="sibTrans" cxnId="{CCB7D0D1-339C-4579-9B7D-9B31E26F0A83}">
      <dgm:prSet/>
      <dgm:spPr/>
      <dgm:t>
        <a:bodyPr/>
        <a:lstStyle/>
        <a:p>
          <a:endParaRPr lang="fr-FR"/>
        </a:p>
      </dgm:t>
    </dgm:pt>
    <dgm:pt modelId="{A86EC302-3E68-493E-9CA7-2D34BB0E804B}">
      <dgm:prSet phldrT="[Texte]"/>
      <dgm:spPr/>
      <dgm:t>
        <a:bodyPr/>
        <a:lstStyle/>
        <a:p>
          <a:r>
            <a:rPr lang="fr-FR" dirty="0">
              <a:cs typeface="Arial" pitchFamily="34" charset="0"/>
            </a:rPr>
            <a:t>Installation and </a:t>
          </a:r>
          <a:r>
            <a:rPr lang="fr-FR" dirty="0" err="1">
              <a:cs typeface="Arial" pitchFamily="34" charset="0"/>
            </a:rPr>
            <a:t>Integration</a:t>
          </a:r>
          <a:r>
            <a:rPr lang="fr-FR" dirty="0">
              <a:cs typeface="Arial" pitchFamily="34" charset="0"/>
            </a:rPr>
            <a:t> of FH ,BTS  (2G,3G,4G)</a:t>
          </a:r>
          <a:endParaRPr lang="fr-FR" dirty="0"/>
        </a:p>
      </dgm:t>
    </dgm:pt>
    <dgm:pt modelId="{66E5E46E-063C-4C08-ACF3-333230CF6B97}" type="parTrans" cxnId="{2E32A7C9-B285-41C0-A0A1-F28C8846654C}">
      <dgm:prSet/>
      <dgm:spPr/>
      <dgm:t>
        <a:bodyPr/>
        <a:lstStyle/>
        <a:p>
          <a:endParaRPr lang="fr-FR"/>
        </a:p>
      </dgm:t>
    </dgm:pt>
    <dgm:pt modelId="{03BBA0FB-E5D7-40AD-AA31-7A3AA4BFEDCE}" type="sibTrans" cxnId="{2E32A7C9-B285-41C0-A0A1-F28C8846654C}">
      <dgm:prSet/>
      <dgm:spPr/>
      <dgm:t>
        <a:bodyPr/>
        <a:lstStyle/>
        <a:p>
          <a:endParaRPr lang="fr-FR"/>
        </a:p>
      </dgm:t>
    </dgm:pt>
    <dgm:pt modelId="{3FC4C347-A3A3-4101-BEA9-EFADA9745771}">
      <dgm:prSet phldrT="[Texte]"/>
      <dgm:spPr/>
      <dgm:t>
        <a:bodyPr/>
        <a:lstStyle/>
        <a:p>
          <a:r>
            <a:rPr lang="fr-FR" dirty="0"/>
            <a:t>Public Service </a:t>
          </a:r>
          <a:r>
            <a:rPr lang="fr-FR" dirty="0" err="1"/>
            <a:t>Delegated</a:t>
          </a:r>
          <a:endParaRPr lang="fr-FR" dirty="0"/>
        </a:p>
      </dgm:t>
    </dgm:pt>
    <dgm:pt modelId="{BE8091AE-27E6-427C-9EF3-84BA5BBE16C5}" type="parTrans" cxnId="{BDF0E3FB-0A56-4583-9181-4ED5F7E68382}">
      <dgm:prSet/>
      <dgm:spPr/>
      <dgm:t>
        <a:bodyPr/>
        <a:lstStyle/>
        <a:p>
          <a:endParaRPr lang="fr-FR"/>
        </a:p>
      </dgm:t>
    </dgm:pt>
    <dgm:pt modelId="{1B308DD8-9C96-4468-9DBB-E5BDC1786661}" type="sibTrans" cxnId="{BDF0E3FB-0A56-4583-9181-4ED5F7E68382}">
      <dgm:prSet/>
      <dgm:spPr/>
      <dgm:t>
        <a:bodyPr/>
        <a:lstStyle/>
        <a:p>
          <a:endParaRPr lang="fr-FR"/>
        </a:p>
      </dgm:t>
    </dgm:pt>
    <dgm:pt modelId="{1FD90C43-71CF-4BB3-A518-9D3A54B6E0FA}">
      <dgm:prSet phldrT="[Texte]"/>
      <dgm:spPr/>
      <dgm:t>
        <a:bodyPr/>
        <a:lstStyle/>
        <a:p>
          <a:r>
            <a:rPr lang="fr-FR" dirty="0"/>
            <a:t>Installation</a:t>
          </a:r>
        </a:p>
      </dgm:t>
    </dgm:pt>
    <dgm:pt modelId="{01F1E9F0-407E-4340-A6F4-63643D6A06A5}" type="parTrans" cxnId="{1B72D994-7217-4BCC-A8BE-4AE03F29AE00}">
      <dgm:prSet/>
      <dgm:spPr/>
      <dgm:t>
        <a:bodyPr/>
        <a:lstStyle/>
        <a:p>
          <a:endParaRPr lang="fr-FR"/>
        </a:p>
      </dgm:t>
    </dgm:pt>
    <dgm:pt modelId="{99B40CFF-68F5-4393-9402-27B4BAA41F17}" type="sibTrans" cxnId="{1B72D994-7217-4BCC-A8BE-4AE03F29AE00}">
      <dgm:prSet/>
      <dgm:spPr/>
      <dgm:t>
        <a:bodyPr/>
        <a:lstStyle/>
        <a:p>
          <a:endParaRPr lang="fr-FR"/>
        </a:p>
      </dgm:t>
    </dgm:pt>
    <dgm:pt modelId="{2FB3FC64-2798-4855-ACB8-09AAD5BBA4EA}">
      <dgm:prSet custT="1"/>
      <dgm:spPr/>
      <dgm:t>
        <a:bodyPr/>
        <a:lstStyle/>
        <a:p>
          <a:r>
            <a:rPr lang="fr-FR" sz="140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LOS Survey</a:t>
          </a:r>
          <a:endParaRPr lang="fr-FR" sz="1400" dirty="0"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F35C849E-0D4A-4421-9BF5-F217F4E12476}" type="parTrans" cxnId="{90682616-BA37-4091-AF8C-900FE6FFEABA}">
      <dgm:prSet/>
      <dgm:spPr/>
      <dgm:t>
        <a:bodyPr/>
        <a:lstStyle/>
        <a:p>
          <a:endParaRPr lang="fr-FR"/>
        </a:p>
      </dgm:t>
    </dgm:pt>
    <dgm:pt modelId="{0FE8CD38-FD87-4720-86E4-37E5A6963AC6}" type="sibTrans" cxnId="{90682616-BA37-4091-AF8C-900FE6FFEABA}">
      <dgm:prSet/>
      <dgm:spPr/>
      <dgm:t>
        <a:bodyPr/>
        <a:lstStyle/>
        <a:p>
          <a:endParaRPr lang="fr-FR"/>
        </a:p>
      </dgm:t>
    </dgm:pt>
    <dgm:pt modelId="{33B102AB-2EAC-4E12-8500-91AB84B5B7CF}">
      <dgm:prSet custT="1"/>
      <dgm:spPr/>
      <dgm:t>
        <a:bodyPr/>
        <a:lstStyle/>
        <a:p>
          <a:r>
            <a:rPr lang="fr-FR" sz="1400" dirty="0" err="1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Detailled</a:t>
          </a:r>
          <a:r>
            <a:rPr lang="fr-FR" sz="14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Pre-Project (DPP)</a:t>
          </a:r>
        </a:p>
      </dgm:t>
    </dgm:pt>
    <dgm:pt modelId="{1376CD5C-288D-4F89-88FC-3E701EAE8219}" type="parTrans" cxnId="{3FEFEA4C-B0E0-414A-BF74-0B3ECF4B173A}">
      <dgm:prSet/>
      <dgm:spPr/>
      <dgm:t>
        <a:bodyPr/>
        <a:lstStyle/>
        <a:p>
          <a:endParaRPr lang="fr-FR"/>
        </a:p>
      </dgm:t>
    </dgm:pt>
    <dgm:pt modelId="{C466723E-C2BE-4BBC-A032-06B03DF0B4CB}" type="sibTrans" cxnId="{3FEFEA4C-B0E0-414A-BF74-0B3ECF4B173A}">
      <dgm:prSet/>
      <dgm:spPr/>
      <dgm:t>
        <a:bodyPr/>
        <a:lstStyle/>
        <a:p>
          <a:endParaRPr lang="fr-FR"/>
        </a:p>
      </dgm:t>
    </dgm:pt>
    <dgm:pt modelId="{B3ED89BB-F18D-4CAD-9665-F34D6338995A}">
      <dgm:prSet custT="1"/>
      <dgm:spPr/>
      <dgm:t>
        <a:bodyPr/>
        <a:lstStyle/>
        <a:p>
          <a:r>
            <a:rPr lang="fr-FR" sz="140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As Build </a:t>
          </a:r>
          <a:endParaRPr lang="fr-FR" sz="1400" dirty="0"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26023491-7EDC-41C7-99E9-BB03E72208BF}" type="parTrans" cxnId="{8AFCBF9B-2A24-41E7-9477-B5F61CC53879}">
      <dgm:prSet/>
      <dgm:spPr/>
      <dgm:t>
        <a:bodyPr/>
        <a:lstStyle/>
        <a:p>
          <a:endParaRPr lang="fr-FR"/>
        </a:p>
      </dgm:t>
    </dgm:pt>
    <dgm:pt modelId="{B4806225-BBDA-4424-A0ED-00C9D0BF3208}" type="sibTrans" cxnId="{8AFCBF9B-2A24-41E7-9477-B5F61CC53879}">
      <dgm:prSet/>
      <dgm:spPr/>
      <dgm:t>
        <a:bodyPr/>
        <a:lstStyle/>
        <a:p>
          <a:endParaRPr lang="fr-FR"/>
        </a:p>
      </dgm:t>
    </dgm:pt>
    <dgm:pt modelId="{744E7DDA-FEAA-4214-8BE9-BC1E6DD26677}">
      <dgm:prSet custT="1"/>
      <dgm:spPr/>
      <dgm:t>
        <a:bodyPr/>
        <a:lstStyle/>
        <a:p>
          <a:r>
            <a:rPr lang="fr-FR" sz="14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Site </a:t>
          </a:r>
          <a:r>
            <a:rPr lang="fr-FR" sz="1400" dirty="0" err="1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Interonnexion</a:t>
          </a:r>
          <a:r>
            <a:rPr lang="fr-FR" sz="14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: GSM-FH-MW-Optical </a:t>
          </a:r>
          <a:r>
            <a:rPr lang="fr-FR" sz="1400" dirty="0" err="1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Fiber</a:t>
          </a:r>
          <a:r>
            <a:rPr lang="fr-FR" sz="14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, BTS, FEEDERS</a:t>
          </a:r>
        </a:p>
      </dgm:t>
    </dgm:pt>
    <dgm:pt modelId="{F7BA1943-67C5-4458-B86D-55EE9870F536}" type="parTrans" cxnId="{ED7CE960-61C0-4D5E-AF59-C14240ED8CC9}">
      <dgm:prSet/>
      <dgm:spPr/>
      <dgm:t>
        <a:bodyPr/>
        <a:lstStyle/>
        <a:p>
          <a:endParaRPr lang="fr-FR"/>
        </a:p>
      </dgm:t>
    </dgm:pt>
    <dgm:pt modelId="{EC0CA58A-B024-444C-9100-E62B253664EC}" type="sibTrans" cxnId="{ED7CE960-61C0-4D5E-AF59-C14240ED8CC9}">
      <dgm:prSet/>
      <dgm:spPr/>
      <dgm:t>
        <a:bodyPr/>
        <a:lstStyle/>
        <a:p>
          <a:endParaRPr lang="fr-FR"/>
        </a:p>
      </dgm:t>
    </dgm:pt>
    <dgm:pt modelId="{A3C35531-A11C-48C9-A496-1ACF4817542B}">
      <dgm:prSet/>
      <dgm:spPr/>
      <dgm:t>
        <a:bodyPr/>
        <a:lstStyle/>
        <a:p>
          <a:r>
            <a:rPr lang="fr-FR">
              <a:cs typeface="Arial" pitchFamily="34" charset="0"/>
            </a:rPr>
            <a:t>Ericsson RBS séries</a:t>
          </a:r>
          <a:endParaRPr lang="fr-FR" dirty="0">
            <a:cs typeface="Arial" pitchFamily="34" charset="0"/>
          </a:endParaRPr>
        </a:p>
      </dgm:t>
    </dgm:pt>
    <dgm:pt modelId="{8CE4823E-EB90-4FB6-A43F-9268DC2FF728}" type="parTrans" cxnId="{3B0B5C6C-5FE4-4862-A2D4-A6393F880A66}">
      <dgm:prSet/>
      <dgm:spPr/>
      <dgm:t>
        <a:bodyPr/>
        <a:lstStyle/>
        <a:p>
          <a:endParaRPr lang="fr-FR"/>
        </a:p>
      </dgm:t>
    </dgm:pt>
    <dgm:pt modelId="{131041C4-F9BC-4C99-9065-56EE475AC570}" type="sibTrans" cxnId="{3B0B5C6C-5FE4-4862-A2D4-A6393F880A66}">
      <dgm:prSet/>
      <dgm:spPr/>
      <dgm:t>
        <a:bodyPr/>
        <a:lstStyle/>
        <a:p>
          <a:endParaRPr lang="fr-FR"/>
        </a:p>
      </dgm:t>
    </dgm:pt>
    <dgm:pt modelId="{694B3772-BCAD-4D05-AE76-15E79058F4D7}">
      <dgm:prSet/>
      <dgm:spPr/>
      <dgm:t>
        <a:bodyPr/>
        <a:lstStyle/>
        <a:p>
          <a:r>
            <a:rPr lang="fr-FR">
              <a:cs typeface="Arial" pitchFamily="34" charset="0"/>
            </a:rPr>
            <a:t>Mini Link TN </a:t>
          </a:r>
          <a:endParaRPr lang="fr-FR" dirty="0">
            <a:cs typeface="Arial" pitchFamily="34" charset="0"/>
          </a:endParaRPr>
        </a:p>
      </dgm:t>
    </dgm:pt>
    <dgm:pt modelId="{C95D3D53-F8E7-43CE-901B-B2B0D27DC58C}" type="parTrans" cxnId="{0DAE5EDA-D14E-43E4-995F-18765F2F2C5B}">
      <dgm:prSet/>
      <dgm:spPr/>
      <dgm:t>
        <a:bodyPr/>
        <a:lstStyle/>
        <a:p>
          <a:endParaRPr lang="fr-FR"/>
        </a:p>
      </dgm:t>
    </dgm:pt>
    <dgm:pt modelId="{6D2E701C-A4A8-4ED9-8000-915EC16E9EE8}" type="sibTrans" cxnId="{0DAE5EDA-D14E-43E4-995F-18765F2F2C5B}">
      <dgm:prSet/>
      <dgm:spPr/>
      <dgm:t>
        <a:bodyPr/>
        <a:lstStyle/>
        <a:p>
          <a:endParaRPr lang="fr-FR"/>
        </a:p>
      </dgm:t>
    </dgm:pt>
    <dgm:pt modelId="{82CB6FDE-46A5-4F17-B3E7-CB7AEC640C5F}">
      <dgm:prSet/>
      <dgm:spPr/>
      <dgm:t>
        <a:bodyPr/>
        <a:lstStyle/>
        <a:p>
          <a:r>
            <a:rPr lang="fr-FR" dirty="0">
              <a:cs typeface="Arial" pitchFamily="34" charset="0"/>
            </a:rPr>
            <a:t>Alcatel</a:t>
          </a:r>
        </a:p>
      </dgm:t>
    </dgm:pt>
    <dgm:pt modelId="{13B41F0A-E8A4-419E-86E9-E7058B7BFEEE}" type="parTrans" cxnId="{507BFB20-F09B-4529-8AA2-0EBA3F3CCFAA}">
      <dgm:prSet/>
      <dgm:spPr/>
      <dgm:t>
        <a:bodyPr/>
        <a:lstStyle/>
        <a:p>
          <a:endParaRPr lang="fr-FR"/>
        </a:p>
      </dgm:t>
    </dgm:pt>
    <dgm:pt modelId="{3B5A8EB1-7FF7-4602-AD92-5EBFB5365723}" type="sibTrans" cxnId="{507BFB20-F09B-4529-8AA2-0EBA3F3CCFAA}">
      <dgm:prSet/>
      <dgm:spPr/>
      <dgm:t>
        <a:bodyPr/>
        <a:lstStyle/>
        <a:p>
          <a:endParaRPr lang="fr-FR"/>
        </a:p>
      </dgm:t>
    </dgm:pt>
    <dgm:pt modelId="{00B99FF4-70D9-4CF9-9F77-F7E35B54A243}">
      <dgm:prSet/>
      <dgm:spPr/>
      <dgm:t>
        <a:bodyPr/>
        <a:lstStyle/>
        <a:p>
          <a:r>
            <a:rPr lang="fr-FR">
              <a:cs typeface="Arial" pitchFamily="34" charset="0"/>
            </a:rPr>
            <a:t>Drive Test and Optimisation </a:t>
          </a:r>
          <a:endParaRPr lang="fr-FR" dirty="0">
            <a:cs typeface="Arial" pitchFamily="34" charset="0"/>
          </a:endParaRPr>
        </a:p>
      </dgm:t>
    </dgm:pt>
    <dgm:pt modelId="{29EC8167-6336-4F46-97F0-F5552FD809F2}" type="parTrans" cxnId="{823E7F43-CCA6-43D5-85A0-7010E9AB56C2}">
      <dgm:prSet/>
      <dgm:spPr/>
      <dgm:t>
        <a:bodyPr/>
        <a:lstStyle/>
        <a:p>
          <a:endParaRPr lang="fr-FR"/>
        </a:p>
      </dgm:t>
    </dgm:pt>
    <dgm:pt modelId="{1B1D21F5-A2AD-49AE-AAA9-8F107965DF1F}" type="sibTrans" cxnId="{823E7F43-CCA6-43D5-85A0-7010E9AB56C2}">
      <dgm:prSet/>
      <dgm:spPr/>
      <dgm:t>
        <a:bodyPr/>
        <a:lstStyle/>
        <a:p>
          <a:endParaRPr lang="fr-FR"/>
        </a:p>
      </dgm:t>
    </dgm:pt>
    <dgm:pt modelId="{8C33802B-4B67-4EAE-8827-2D65B1E0D87A}">
      <dgm:prSet/>
      <dgm:spPr/>
      <dgm:t>
        <a:bodyPr/>
        <a:lstStyle/>
        <a:p>
          <a:r>
            <a:rPr lang="fr-FR">
              <a:cs typeface="Arial" pitchFamily="34" charset="0"/>
            </a:rPr>
            <a:t>Drive Tests </a:t>
          </a:r>
          <a:endParaRPr lang="fr-FR" dirty="0">
            <a:cs typeface="Arial" pitchFamily="34" charset="0"/>
          </a:endParaRPr>
        </a:p>
      </dgm:t>
    </dgm:pt>
    <dgm:pt modelId="{5B6FE445-5746-4773-A0D9-B85BDEE9198F}" type="parTrans" cxnId="{16FB1928-AC82-4602-A7F2-AD0CB50DEA59}">
      <dgm:prSet/>
      <dgm:spPr/>
      <dgm:t>
        <a:bodyPr/>
        <a:lstStyle/>
        <a:p>
          <a:endParaRPr lang="fr-FR"/>
        </a:p>
      </dgm:t>
    </dgm:pt>
    <dgm:pt modelId="{170245AF-3410-4939-BC32-F94C97DCAD3E}" type="sibTrans" cxnId="{16FB1928-AC82-4602-A7F2-AD0CB50DEA59}">
      <dgm:prSet/>
      <dgm:spPr/>
      <dgm:t>
        <a:bodyPr/>
        <a:lstStyle/>
        <a:p>
          <a:endParaRPr lang="fr-FR"/>
        </a:p>
      </dgm:t>
    </dgm:pt>
    <dgm:pt modelId="{CB73BC8B-9608-409F-B4A0-7B709A9AB69E}">
      <dgm:prSet/>
      <dgm:spPr/>
      <dgm:t>
        <a:bodyPr/>
        <a:lstStyle/>
        <a:p>
          <a:r>
            <a:rPr lang="fr-FR" dirty="0">
              <a:cs typeface="Arial" pitchFamily="34" charset="0"/>
            </a:rPr>
            <a:t>Benchmarking</a:t>
          </a:r>
        </a:p>
      </dgm:t>
    </dgm:pt>
    <dgm:pt modelId="{6B70311A-B95E-4737-93B6-2E108E88960B}" type="parTrans" cxnId="{E41ECA9D-BAEF-49D1-B9CE-2F0067CBD3D0}">
      <dgm:prSet/>
      <dgm:spPr/>
      <dgm:t>
        <a:bodyPr/>
        <a:lstStyle/>
        <a:p>
          <a:endParaRPr lang="fr-FR"/>
        </a:p>
      </dgm:t>
    </dgm:pt>
    <dgm:pt modelId="{4A25899D-473A-4B4F-BFB9-DD3D61C5B4D4}" type="sibTrans" cxnId="{E41ECA9D-BAEF-49D1-B9CE-2F0067CBD3D0}">
      <dgm:prSet/>
      <dgm:spPr/>
      <dgm:t>
        <a:bodyPr/>
        <a:lstStyle/>
        <a:p>
          <a:endParaRPr lang="fr-FR"/>
        </a:p>
      </dgm:t>
    </dgm:pt>
    <dgm:pt modelId="{680B6A75-E107-4276-9F67-C54D87C562B1}">
      <dgm:prSet/>
      <dgm:spPr/>
      <dgm:t>
        <a:bodyPr/>
        <a:lstStyle/>
        <a:p>
          <a:r>
            <a:rPr lang="fr-FR" dirty="0">
              <a:cs typeface="Arial" pitchFamily="34" charset="0"/>
            </a:rPr>
            <a:t>Radio System Audit and correction</a:t>
          </a:r>
        </a:p>
      </dgm:t>
    </dgm:pt>
    <dgm:pt modelId="{C668EFAC-8EBD-4167-B22A-C4C9DF4F1052}" type="parTrans" cxnId="{F4DE4C6E-BA15-4EEE-A9DF-0DFF32F9C06C}">
      <dgm:prSet/>
      <dgm:spPr/>
      <dgm:t>
        <a:bodyPr/>
        <a:lstStyle/>
        <a:p>
          <a:endParaRPr lang="fr-FR"/>
        </a:p>
      </dgm:t>
    </dgm:pt>
    <dgm:pt modelId="{2F3E72A7-AB88-4321-B1EF-1F25B8BECD67}" type="sibTrans" cxnId="{F4DE4C6E-BA15-4EEE-A9DF-0DFF32F9C06C}">
      <dgm:prSet/>
      <dgm:spPr/>
      <dgm:t>
        <a:bodyPr/>
        <a:lstStyle/>
        <a:p>
          <a:endParaRPr lang="fr-FR"/>
        </a:p>
      </dgm:t>
    </dgm:pt>
    <dgm:pt modelId="{3BA4CDC1-B755-4891-BC20-61E2D1D1893D}">
      <dgm:prSet/>
      <dgm:spPr/>
      <dgm:t>
        <a:bodyPr/>
        <a:lstStyle/>
        <a:p>
          <a:r>
            <a:rPr lang="fr-FR" dirty="0" err="1">
              <a:cs typeface="Arial" pitchFamily="34" charset="0"/>
            </a:rPr>
            <a:t>Turnkey</a:t>
          </a:r>
          <a:r>
            <a:rPr lang="fr-FR" dirty="0">
              <a:cs typeface="Arial" pitchFamily="34" charset="0"/>
            </a:rPr>
            <a:t> Site construction (</a:t>
          </a:r>
          <a:r>
            <a:rPr lang="fr-FR" dirty="0" err="1">
              <a:cs typeface="Arial" pitchFamily="34" charset="0"/>
            </a:rPr>
            <a:t>Rooftop</a:t>
          </a:r>
          <a:r>
            <a:rPr lang="fr-FR" dirty="0">
              <a:cs typeface="Arial" pitchFamily="34" charset="0"/>
            </a:rPr>
            <a:t> and </a:t>
          </a:r>
          <a:r>
            <a:rPr lang="fr-FR" dirty="0" err="1">
              <a:cs typeface="Arial" pitchFamily="34" charset="0"/>
            </a:rPr>
            <a:t>greenfield</a:t>
          </a:r>
          <a:r>
            <a:rPr lang="fr-FR" dirty="0">
              <a:cs typeface="Arial" pitchFamily="34" charset="0"/>
            </a:rPr>
            <a:t>)</a:t>
          </a:r>
          <a:endParaRPr lang="fr-FR" dirty="0"/>
        </a:p>
      </dgm:t>
    </dgm:pt>
    <dgm:pt modelId="{A88F0EC3-CBE7-4307-9ED9-4CCBC37725E7}" type="parTrans" cxnId="{0BAF1357-991B-4080-AA9F-13325FCD1697}">
      <dgm:prSet/>
      <dgm:spPr/>
      <dgm:t>
        <a:bodyPr/>
        <a:lstStyle/>
        <a:p>
          <a:endParaRPr lang="fr-FR"/>
        </a:p>
      </dgm:t>
    </dgm:pt>
    <dgm:pt modelId="{78A71AC8-1D09-4E1D-9AAE-5A42E549020F}" type="sibTrans" cxnId="{0BAF1357-991B-4080-AA9F-13325FCD1697}">
      <dgm:prSet/>
      <dgm:spPr/>
      <dgm:t>
        <a:bodyPr/>
        <a:lstStyle/>
        <a:p>
          <a:endParaRPr lang="fr-FR"/>
        </a:p>
      </dgm:t>
    </dgm:pt>
    <dgm:pt modelId="{736C0CC2-DA53-4BA8-8C92-EDA34FEC2C53}">
      <dgm:prSet/>
      <dgm:spPr/>
      <dgm:t>
        <a:bodyPr/>
        <a:lstStyle/>
        <a:p>
          <a:r>
            <a:rPr lang="fr-FR" dirty="0">
              <a:cs typeface="Arial" pitchFamily="34" charset="0"/>
            </a:rPr>
            <a:t>More </a:t>
          </a:r>
          <a:r>
            <a:rPr lang="fr-FR" dirty="0" err="1">
              <a:cs typeface="Arial" pitchFamily="34" charset="0"/>
            </a:rPr>
            <a:t>than</a:t>
          </a:r>
          <a:r>
            <a:rPr lang="fr-FR" dirty="0">
              <a:cs typeface="Arial" pitchFamily="34" charset="0"/>
            </a:rPr>
            <a:t> 400 sites </a:t>
          </a:r>
          <a:r>
            <a:rPr lang="fr-FR" dirty="0" err="1">
              <a:cs typeface="Arial" pitchFamily="34" charset="0"/>
            </a:rPr>
            <a:t>built</a:t>
          </a:r>
          <a:r>
            <a:rPr lang="fr-FR" dirty="0">
              <a:cs typeface="Arial" pitchFamily="34" charset="0"/>
            </a:rPr>
            <a:t> (Tigo, MTN and Orange)</a:t>
          </a:r>
        </a:p>
      </dgm:t>
    </dgm:pt>
    <dgm:pt modelId="{CE6C674D-AF1F-44C2-A00C-BACFE1B6F308}" type="parTrans" cxnId="{68C84C35-1670-4EB7-BA9B-269C528DC2DD}">
      <dgm:prSet/>
      <dgm:spPr/>
      <dgm:t>
        <a:bodyPr/>
        <a:lstStyle/>
        <a:p>
          <a:endParaRPr lang="fr-FR"/>
        </a:p>
      </dgm:t>
    </dgm:pt>
    <dgm:pt modelId="{3943281A-6573-4FC6-9148-A9ECC84BE047}" type="sibTrans" cxnId="{68C84C35-1670-4EB7-BA9B-269C528DC2DD}">
      <dgm:prSet/>
      <dgm:spPr/>
      <dgm:t>
        <a:bodyPr/>
        <a:lstStyle/>
        <a:p>
          <a:endParaRPr lang="fr-FR"/>
        </a:p>
      </dgm:t>
    </dgm:pt>
    <dgm:pt modelId="{45EAE8F6-4F70-46F3-B42F-E80F94F0D9C2}">
      <dgm:prSet/>
      <dgm:spPr/>
      <dgm:t>
        <a:bodyPr/>
        <a:lstStyle/>
        <a:p>
          <a:r>
            <a:rPr lang="fr-FR" dirty="0"/>
            <a:t>Passive infrastructure </a:t>
          </a:r>
          <a:r>
            <a:rPr lang="fr-FR" dirty="0" err="1"/>
            <a:t>rehabilitation</a:t>
          </a:r>
          <a:endParaRPr lang="fr-FR" dirty="0">
            <a:cs typeface="Arial" pitchFamily="34" charset="0"/>
          </a:endParaRPr>
        </a:p>
      </dgm:t>
    </dgm:pt>
    <dgm:pt modelId="{52C75A62-8D7C-4A2B-8A92-D7D6B776C9D8}" type="parTrans" cxnId="{A9170E4A-FFA3-474D-B061-3C8B5F89291C}">
      <dgm:prSet/>
      <dgm:spPr/>
      <dgm:t>
        <a:bodyPr/>
        <a:lstStyle/>
        <a:p>
          <a:endParaRPr lang="fr-FR"/>
        </a:p>
      </dgm:t>
    </dgm:pt>
    <dgm:pt modelId="{1807D781-63C3-4DE1-9FBB-0E32BEF6EF86}" type="sibTrans" cxnId="{A9170E4A-FFA3-474D-B061-3C8B5F89291C}">
      <dgm:prSet/>
      <dgm:spPr/>
      <dgm:t>
        <a:bodyPr/>
        <a:lstStyle/>
        <a:p>
          <a:endParaRPr lang="fr-FR"/>
        </a:p>
      </dgm:t>
    </dgm:pt>
    <dgm:pt modelId="{43C20B42-3708-45FF-971C-5E15AF0AAA77}">
      <dgm:prSet/>
      <dgm:spPr/>
      <dgm:t>
        <a:bodyPr/>
        <a:lstStyle/>
        <a:p>
          <a:r>
            <a:rPr lang="fr-FR" dirty="0" err="1">
              <a:cs typeface="Arial" pitchFamily="34" charset="0"/>
            </a:rPr>
            <a:t>Turnkey</a:t>
          </a:r>
          <a:r>
            <a:rPr lang="fr-FR" dirty="0">
              <a:cs typeface="Arial" pitchFamily="34" charset="0"/>
            </a:rPr>
            <a:t> building construction</a:t>
          </a:r>
        </a:p>
      </dgm:t>
    </dgm:pt>
    <dgm:pt modelId="{6A1F9E32-2136-4815-AED1-50BA6C58AF72}" type="parTrans" cxnId="{85FA1A7E-9E7B-4E32-BB08-74B510B8F6B9}">
      <dgm:prSet/>
      <dgm:spPr/>
      <dgm:t>
        <a:bodyPr/>
        <a:lstStyle/>
        <a:p>
          <a:endParaRPr lang="fr-FR"/>
        </a:p>
      </dgm:t>
    </dgm:pt>
    <dgm:pt modelId="{1CC67D69-5D40-47B0-A555-65645738C173}" type="sibTrans" cxnId="{85FA1A7E-9E7B-4E32-BB08-74B510B8F6B9}">
      <dgm:prSet/>
      <dgm:spPr/>
      <dgm:t>
        <a:bodyPr/>
        <a:lstStyle/>
        <a:p>
          <a:endParaRPr lang="fr-FR"/>
        </a:p>
      </dgm:t>
    </dgm:pt>
    <dgm:pt modelId="{6E663DA6-7753-41A3-8E3F-8DA5A328C6B7}">
      <dgm:prSet/>
      <dgm:spPr/>
      <dgm:t>
        <a:bodyPr/>
        <a:lstStyle/>
        <a:p>
          <a:r>
            <a:rPr lang="en-US" dirty="0"/>
            <a:t>Construction, Rehabilitation and commissioning of drilling</a:t>
          </a:r>
          <a:endParaRPr lang="fr-FR" dirty="0">
            <a:cs typeface="Arial" pitchFamily="34" charset="0"/>
          </a:endParaRPr>
        </a:p>
      </dgm:t>
    </dgm:pt>
    <dgm:pt modelId="{5E29A0DF-31B7-4A71-AD81-2DD02DA66E36}" type="parTrans" cxnId="{3BCF9BD2-8A6F-49F1-9A51-17852D7D9E27}">
      <dgm:prSet/>
      <dgm:spPr/>
      <dgm:t>
        <a:bodyPr/>
        <a:lstStyle/>
        <a:p>
          <a:endParaRPr lang="fr-FR"/>
        </a:p>
      </dgm:t>
    </dgm:pt>
    <dgm:pt modelId="{011AC5F7-118E-4360-BD7F-A5CA7756FDC3}" type="sibTrans" cxnId="{3BCF9BD2-8A6F-49F1-9A51-17852D7D9E27}">
      <dgm:prSet/>
      <dgm:spPr/>
      <dgm:t>
        <a:bodyPr/>
        <a:lstStyle/>
        <a:p>
          <a:endParaRPr lang="fr-FR"/>
        </a:p>
      </dgm:t>
    </dgm:pt>
    <dgm:pt modelId="{24AAD43A-1FF3-4116-A0D9-48076E9BE3D2}">
      <dgm:prSet/>
      <dgm:spPr/>
      <dgm:t>
        <a:bodyPr/>
        <a:lstStyle/>
        <a:p>
          <a:r>
            <a:rPr lang="fr-FR" dirty="0">
              <a:cs typeface="Arial" pitchFamily="34" charset="0"/>
            </a:rPr>
            <a:t>Civil Work</a:t>
          </a:r>
        </a:p>
      </dgm:t>
    </dgm:pt>
    <dgm:pt modelId="{B8E7BD0D-C0C3-43F6-BB7D-12BC2451A78C}" type="parTrans" cxnId="{A083E016-6B44-46B3-910B-99B953EB0B63}">
      <dgm:prSet/>
      <dgm:spPr/>
      <dgm:t>
        <a:bodyPr/>
        <a:lstStyle/>
        <a:p>
          <a:endParaRPr lang="fr-FR"/>
        </a:p>
      </dgm:t>
    </dgm:pt>
    <dgm:pt modelId="{6D1FE654-868E-459F-9137-9BA068BA5829}" type="sibTrans" cxnId="{A083E016-6B44-46B3-910B-99B953EB0B63}">
      <dgm:prSet/>
      <dgm:spPr/>
      <dgm:t>
        <a:bodyPr/>
        <a:lstStyle/>
        <a:p>
          <a:endParaRPr lang="fr-FR"/>
        </a:p>
      </dgm:t>
    </dgm:pt>
    <dgm:pt modelId="{D20C81BA-9454-4549-960A-B2E724C3FD6F}">
      <dgm:prSet/>
      <dgm:spPr/>
      <dgm:t>
        <a:bodyPr/>
        <a:lstStyle/>
        <a:p>
          <a:r>
            <a:rPr lang="fr-FR" dirty="0">
              <a:cs typeface="Arial" pitchFamily="34" charset="0"/>
            </a:rPr>
            <a:t>Backup Power Services (Rectifier, Battery Bank, Solar …)</a:t>
          </a:r>
        </a:p>
      </dgm:t>
    </dgm:pt>
    <dgm:pt modelId="{46F2B790-1103-4A56-9DC9-563F01A166EE}" type="parTrans" cxnId="{42F8CEE5-8CC7-4EFC-A7E1-D35B0E537769}">
      <dgm:prSet/>
      <dgm:spPr/>
      <dgm:t>
        <a:bodyPr/>
        <a:lstStyle/>
        <a:p>
          <a:endParaRPr lang="fr-FR"/>
        </a:p>
      </dgm:t>
    </dgm:pt>
    <dgm:pt modelId="{84AE4BA5-3F5D-478D-89CA-0140FDD18CF5}" type="sibTrans" cxnId="{42F8CEE5-8CC7-4EFC-A7E1-D35B0E537769}">
      <dgm:prSet/>
      <dgm:spPr/>
      <dgm:t>
        <a:bodyPr/>
        <a:lstStyle/>
        <a:p>
          <a:endParaRPr lang="fr-FR"/>
        </a:p>
      </dgm:t>
    </dgm:pt>
    <dgm:pt modelId="{A8B27723-32BF-4239-B782-0B7811EA0D0E}">
      <dgm:prSet/>
      <dgm:spPr/>
      <dgm:t>
        <a:bodyPr/>
        <a:lstStyle/>
        <a:p>
          <a:r>
            <a:rPr lang="fr-FR" dirty="0"/>
            <a:t>In Charge Of </a:t>
          </a:r>
          <a:r>
            <a:rPr lang="fr-FR" dirty="0" err="1"/>
            <a:t>Portability</a:t>
          </a:r>
          <a:r>
            <a:rPr lang="fr-FR" dirty="0"/>
            <a:t> in Senegal</a:t>
          </a:r>
        </a:p>
      </dgm:t>
    </dgm:pt>
    <dgm:pt modelId="{5361A112-1292-4CB4-8C29-81D98A737E91}" type="parTrans" cxnId="{ACD1FBFD-3860-4950-B84A-DFAED0D4BDC1}">
      <dgm:prSet/>
      <dgm:spPr/>
      <dgm:t>
        <a:bodyPr/>
        <a:lstStyle/>
        <a:p>
          <a:endParaRPr lang="fr-FR"/>
        </a:p>
      </dgm:t>
    </dgm:pt>
    <dgm:pt modelId="{3822FC58-9217-449D-9840-9AE5196AF18F}" type="sibTrans" cxnId="{ACD1FBFD-3860-4950-B84A-DFAED0D4BDC1}">
      <dgm:prSet/>
      <dgm:spPr/>
      <dgm:t>
        <a:bodyPr/>
        <a:lstStyle/>
        <a:p>
          <a:endParaRPr lang="fr-FR"/>
        </a:p>
      </dgm:t>
    </dgm:pt>
    <dgm:pt modelId="{D4E470E7-D88E-4BDE-B50E-B7FABE7CBAEC}">
      <dgm:prSet/>
      <dgm:spPr/>
      <dgm:t>
        <a:bodyPr/>
        <a:lstStyle/>
        <a:p>
          <a:r>
            <a:rPr lang="fr-FR" dirty="0" err="1"/>
            <a:t>Managed</a:t>
          </a:r>
          <a:r>
            <a:rPr lang="fr-FR" dirty="0"/>
            <a:t> Service Center and South Area for Tigo Network on </a:t>
          </a:r>
          <a:r>
            <a:rPr lang="fr-FR" dirty="0" err="1"/>
            <a:t>behalf</a:t>
          </a:r>
          <a:r>
            <a:rPr lang="fr-FR" dirty="0"/>
            <a:t> of Ericsson</a:t>
          </a:r>
        </a:p>
      </dgm:t>
    </dgm:pt>
    <dgm:pt modelId="{69DAB251-8B86-4BE3-AA48-8F3D49FCDC28}" type="parTrans" cxnId="{2AC3D4C7-D6F5-42F1-8297-D8BD7FCDE77F}">
      <dgm:prSet/>
      <dgm:spPr/>
      <dgm:t>
        <a:bodyPr/>
        <a:lstStyle/>
        <a:p>
          <a:endParaRPr lang="fr-FR"/>
        </a:p>
      </dgm:t>
    </dgm:pt>
    <dgm:pt modelId="{FF621B89-5142-4108-891A-CA1813C4F51E}" type="sibTrans" cxnId="{2AC3D4C7-D6F5-42F1-8297-D8BD7FCDE77F}">
      <dgm:prSet/>
      <dgm:spPr/>
      <dgm:t>
        <a:bodyPr/>
        <a:lstStyle/>
        <a:p>
          <a:endParaRPr lang="fr-FR"/>
        </a:p>
      </dgm:t>
    </dgm:pt>
    <dgm:pt modelId="{3C8EC440-EE45-4556-A10F-6D9D14026393}">
      <dgm:prSet/>
      <dgm:spPr/>
      <dgm:t>
        <a:bodyPr/>
        <a:lstStyle/>
        <a:p>
          <a:r>
            <a:rPr lang="fr-FR" dirty="0"/>
            <a:t>In charge of Production and distribution of Water in Kaolack and Fatick (450 </a:t>
          </a:r>
          <a:r>
            <a:rPr lang="fr-FR" dirty="0" err="1"/>
            <a:t>drillings</a:t>
          </a:r>
          <a:r>
            <a:rPr lang="fr-FR" dirty="0"/>
            <a:t>)</a:t>
          </a:r>
        </a:p>
      </dgm:t>
    </dgm:pt>
    <dgm:pt modelId="{A6EE5C7B-7850-488B-9FD0-8C79D303877F}" type="parTrans" cxnId="{1A368E61-9B5D-4F6F-B5A2-BD537CB19C01}">
      <dgm:prSet/>
      <dgm:spPr/>
      <dgm:t>
        <a:bodyPr/>
        <a:lstStyle/>
        <a:p>
          <a:endParaRPr lang="fr-FR"/>
        </a:p>
      </dgm:t>
    </dgm:pt>
    <dgm:pt modelId="{825813F1-702D-48B1-AE7F-A06B80F1F9FD}" type="sibTrans" cxnId="{1A368E61-9B5D-4F6F-B5A2-BD537CB19C01}">
      <dgm:prSet/>
      <dgm:spPr/>
      <dgm:t>
        <a:bodyPr/>
        <a:lstStyle/>
        <a:p>
          <a:endParaRPr lang="fr-FR"/>
        </a:p>
      </dgm:t>
    </dgm:pt>
    <dgm:pt modelId="{D1F5E3DF-A642-4599-A7E8-B5D1F720241E}">
      <dgm:prSet/>
      <dgm:spPr/>
      <dgm:t>
        <a:bodyPr/>
        <a:lstStyle/>
        <a:p>
          <a:r>
            <a:rPr lang="fr-FR" dirty="0" err="1">
              <a:cs typeface="Arial" pitchFamily="34" charset="0"/>
            </a:rPr>
            <a:t>Genset</a:t>
          </a:r>
          <a:r>
            <a:rPr lang="fr-FR" dirty="0">
              <a:cs typeface="Arial" pitchFamily="34" charset="0"/>
            </a:rPr>
            <a:t> Installation and </a:t>
          </a:r>
          <a:r>
            <a:rPr lang="fr-FR" dirty="0" err="1">
              <a:cs typeface="Arial" pitchFamily="34" charset="0"/>
            </a:rPr>
            <a:t>Commisssionning</a:t>
          </a:r>
          <a:endParaRPr lang="fr-FR" dirty="0">
            <a:cs typeface="Arial" pitchFamily="34" charset="0"/>
          </a:endParaRPr>
        </a:p>
      </dgm:t>
    </dgm:pt>
    <dgm:pt modelId="{8999D220-62EC-45AD-B1E5-0CE13B2EC098}" type="parTrans" cxnId="{03A4C1FD-69E6-49EB-8FCD-709DC815B2D7}">
      <dgm:prSet/>
      <dgm:spPr/>
      <dgm:t>
        <a:bodyPr/>
        <a:lstStyle/>
        <a:p>
          <a:endParaRPr lang="fr-FR"/>
        </a:p>
      </dgm:t>
    </dgm:pt>
    <dgm:pt modelId="{6CEBD21E-2BFE-485E-AD23-5310176B4B10}" type="sibTrans" cxnId="{03A4C1FD-69E6-49EB-8FCD-709DC815B2D7}">
      <dgm:prSet/>
      <dgm:spPr/>
      <dgm:t>
        <a:bodyPr/>
        <a:lstStyle/>
        <a:p>
          <a:endParaRPr lang="fr-FR"/>
        </a:p>
      </dgm:t>
    </dgm:pt>
    <dgm:pt modelId="{A39E97F9-A910-4842-AE08-16C0F02A3168}" type="pres">
      <dgm:prSet presAssocID="{8C4AFF1C-6F33-4275-AD77-2AE28C888C43}" presName="linearFlow" presStyleCnt="0">
        <dgm:presLayoutVars>
          <dgm:dir/>
          <dgm:animLvl val="lvl"/>
          <dgm:resizeHandles/>
        </dgm:presLayoutVars>
      </dgm:prSet>
      <dgm:spPr/>
    </dgm:pt>
    <dgm:pt modelId="{730388B4-5E23-4331-96D0-C88673C35C52}" type="pres">
      <dgm:prSet presAssocID="{74D47EC9-D545-4BC2-BF26-BA5DCF15018A}" presName="compositeNode" presStyleCnt="0">
        <dgm:presLayoutVars>
          <dgm:bulletEnabled val="1"/>
        </dgm:presLayoutVars>
      </dgm:prSet>
      <dgm:spPr/>
    </dgm:pt>
    <dgm:pt modelId="{C09C64A1-5E5D-4E16-B2D0-6519F148B288}" type="pres">
      <dgm:prSet presAssocID="{74D47EC9-D545-4BC2-BF26-BA5DCF15018A}" presName="imag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8CCDE4DD-D7A1-4475-9779-549C04E899DE}" type="pres">
      <dgm:prSet presAssocID="{74D47EC9-D545-4BC2-BF26-BA5DCF15018A}" presName="childNode" presStyleLbl="node1" presStyleIdx="0" presStyleCnt="5" custScaleX="111413">
        <dgm:presLayoutVars>
          <dgm:bulletEnabled val="1"/>
        </dgm:presLayoutVars>
      </dgm:prSet>
      <dgm:spPr/>
    </dgm:pt>
    <dgm:pt modelId="{DF653E1D-D725-45FA-9F1A-6A0ED7103CA6}" type="pres">
      <dgm:prSet presAssocID="{74D47EC9-D545-4BC2-BF26-BA5DCF15018A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0238A548-63EC-42CF-ADF4-C31594A3830F}" type="pres">
      <dgm:prSet presAssocID="{4C63BE7B-A451-4D62-B672-039BC27ACD40}" presName="sibTrans" presStyleCnt="0"/>
      <dgm:spPr/>
    </dgm:pt>
    <dgm:pt modelId="{D7075EF1-AC7B-4601-AF58-43F9E1774B56}" type="pres">
      <dgm:prSet presAssocID="{B93D06EB-048C-40F8-9A91-D0487F511935}" presName="compositeNode" presStyleCnt="0">
        <dgm:presLayoutVars>
          <dgm:bulletEnabled val="1"/>
        </dgm:presLayoutVars>
      </dgm:prSet>
      <dgm:spPr/>
    </dgm:pt>
    <dgm:pt modelId="{ED01B81A-054C-47EA-9481-659283BD2A9F}" type="pres">
      <dgm:prSet presAssocID="{B93D06EB-048C-40F8-9A91-D0487F511935}" presName="imag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349D298-F25A-4CCC-905A-A9DF475D160E}" type="pres">
      <dgm:prSet presAssocID="{B93D06EB-048C-40F8-9A91-D0487F511935}" presName="childNode" presStyleLbl="node1" presStyleIdx="1" presStyleCnt="5">
        <dgm:presLayoutVars>
          <dgm:bulletEnabled val="1"/>
        </dgm:presLayoutVars>
      </dgm:prSet>
      <dgm:spPr/>
    </dgm:pt>
    <dgm:pt modelId="{D490AE27-2431-4D7D-89A4-6FAE33D9A844}" type="pres">
      <dgm:prSet presAssocID="{B93D06EB-048C-40F8-9A91-D0487F511935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155B9E5D-9AAC-43F6-8321-4BA9DF696036}" type="pres">
      <dgm:prSet presAssocID="{4FEBF750-E6CA-4856-8674-431CB5FBAC49}" presName="sibTrans" presStyleCnt="0"/>
      <dgm:spPr/>
    </dgm:pt>
    <dgm:pt modelId="{BDBC490F-4C94-4556-9AB2-F6A8B8909A40}" type="pres">
      <dgm:prSet presAssocID="{ED1A766E-549B-473B-BBAD-0496E6622A4A}" presName="compositeNode" presStyleCnt="0">
        <dgm:presLayoutVars>
          <dgm:bulletEnabled val="1"/>
        </dgm:presLayoutVars>
      </dgm:prSet>
      <dgm:spPr/>
    </dgm:pt>
    <dgm:pt modelId="{2974FBFC-B40B-4127-B10B-4A92815D7D63}" type="pres">
      <dgm:prSet presAssocID="{ED1A766E-549B-473B-BBAD-0496E6622A4A}" presName="imag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2F35A628-D27F-4174-8D22-F8FD1E74EB18}" type="pres">
      <dgm:prSet presAssocID="{ED1A766E-549B-473B-BBAD-0496E6622A4A}" presName="childNode" presStyleLbl="node1" presStyleIdx="2" presStyleCnt="5">
        <dgm:presLayoutVars>
          <dgm:bulletEnabled val="1"/>
        </dgm:presLayoutVars>
      </dgm:prSet>
      <dgm:spPr/>
    </dgm:pt>
    <dgm:pt modelId="{F49B1964-B5EB-4A9D-8152-73AB19809510}" type="pres">
      <dgm:prSet presAssocID="{ED1A766E-549B-473B-BBAD-0496E6622A4A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82B0D8EF-1E7B-4CE8-A121-9941E468907F}" type="pres">
      <dgm:prSet presAssocID="{F9F6CCD2-3515-45F9-A234-4CC30518B731}" presName="sibTrans" presStyleCnt="0"/>
      <dgm:spPr/>
    </dgm:pt>
    <dgm:pt modelId="{F22F3ADF-99EA-4D41-925E-84AEE530849A}" type="pres">
      <dgm:prSet presAssocID="{3FC4C347-A3A3-4101-BEA9-EFADA9745771}" presName="compositeNode" presStyleCnt="0">
        <dgm:presLayoutVars>
          <dgm:bulletEnabled val="1"/>
        </dgm:presLayoutVars>
      </dgm:prSet>
      <dgm:spPr/>
    </dgm:pt>
    <dgm:pt modelId="{B949CEC8-8F67-413C-BD94-AE2F2770B4A5}" type="pres">
      <dgm:prSet presAssocID="{3FC4C347-A3A3-4101-BEA9-EFADA9745771}" presName="imag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D344F34-1903-44A4-85EE-E6475AF7D549}" type="pres">
      <dgm:prSet presAssocID="{3FC4C347-A3A3-4101-BEA9-EFADA9745771}" presName="childNode" presStyleLbl="node1" presStyleIdx="3" presStyleCnt="5">
        <dgm:presLayoutVars>
          <dgm:bulletEnabled val="1"/>
        </dgm:presLayoutVars>
      </dgm:prSet>
      <dgm:spPr/>
    </dgm:pt>
    <dgm:pt modelId="{091F0E5F-1A9D-4AF4-A2C2-EC83EB01B6CE}" type="pres">
      <dgm:prSet presAssocID="{3FC4C347-A3A3-4101-BEA9-EFADA9745771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1A84F611-CE60-459D-9546-FF69F32F8072}" type="pres">
      <dgm:prSet presAssocID="{1B308DD8-9C96-4468-9DBB-E5BDC1786661}" presName="sibTrans" presStyleCnt="0"/>
      <dgm:spPr/>
    </dgm:pt>
    <dgm:pt modelId="{91501292-2332-4E6A-A9F5-07AAFE8410C2}" type="pres">
      <dgm:prSet presAssocID="{1FD90C43-71CF-4BB3-A518-9D3A54B6E0FA}" presName="compositeNode" presStyleCnt="0">
        <dgm:presLayoutVars>
          <dgm:bulletEnabled val="1"/>
        </dgm:presLayoutVars>
      </dgm:prSet>
      <dgm:spPr/>
    </dgm:pt>
    <dgm:pt modelId="{185DE482-8E92-4EB8-8A78-F7D503929F4E}" type="pres">
      <dgm:prSet presAssocID="{1FD90C43-71CF-4BB3-A518-9D3A54B6E0FA}" presName="imag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89A81FC7-B427-4095-B63B-A3981FBF9028}" type="pres">
      <dgm:prSet presAssocID="{1FD90C43-71CF-4BB3-A518-9D3A54B6E0FA}" presName="childNode" presStyleLbl="node1" presStyleIdx="4" presStyleCnt="5">
        <dgm:presLayoutVars>
          <dgm:bulletEnabled val="1"/>
        </dgm:presLayoutVars>
      </dgm:prSet>
      <dgm:spPr/>
    </dgm:pt>
    <dgm:pt modelId="{9ABDC846-7BE7-476D-805C-18C61188E338}" type="pres">
      <dgm:prSet presAssocID="{1FD90C43-71CF-4BB3-A518-9D3A54B6E0FA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4FFBD908-F4B7-42CE-B984-E18B1825F98A}" type="presOf" srcId="{82CB6FDE-46A5-4F17-B3E7-CB7AEC640C5F}" destId="{1349D298-F25A-4CCC-905A-A9DF475D160E}" srcOrd="0" destOrd="3" presId="urn:microsoft.com/office/officeart/2005/8/layout/hList2"/>
    <dgm:cxn modelId="{90682616-BA37-4091-AF8C-900FE6FFEABA}" srcId="{74D47EC9-D545-4BC2-BF26-BA5DCF15018A}" destId="{2FB3FC64-2798-4855-ACB8-09AAD5BBA4EA}" srcOrd="1" destOrd="0" parTransId="{F35C849E-0D4A-4421-9BF5-F217F4E12476}" sibTransId="{0FE8CD38-FD87-4720-86E4-37E5A6963AC6}"/>
    <dgm:cxn modelId="{A083E016-6B44-46B3-910B-99B953EB0B63}" srcId="{1FD90C43-71CF-4BB3-A518-9D3A54B6E0FA}" destId="{24AAD43A-1FF3-4116-A0D9-48076E9BE3D2}" srcOrd="1" destOrd="0" parTransId="{B8E7BD0D-C0C3-43F6-BB7D-12BC2451A78C}" sibTransId="{6D1FE654-868E-459F-9137-9BA068BA5829}"/>
    <dgm:cxn modelId="{507BFB20-F09B-4529-8AA2-0EBA3F3CCFAA}" srcId="{B93D06EB-048C-40F8-9A91-D0487F511935}" destId="{82CB6FDE-46A5-4F17-B3E7-CB7AEC640C5F}" srcOrd="3" destOrd="0" parTransId="{13B41F0A-E8A4-419E-86E9-E7058B7BFEEE}" sibTransId="{3B5A8EB1-7FF7-4602-AD92-5EBFB5365723}"/>
    <dgm:cxn modelId="{9F68A023-1774-4239-834D-35F69943DFDC}" type="presOf" srcId="{736C0CC2-DA53-4BA8-8C92-EDA34FEC2C53}" destId="{2F35A628-D27F-4174-8D22-F8FD1E74EB18}" srcOrd="0" destOrd="1" presId="urn:microsoft.com/office/officeart/2005/8/layout/hList2"/>
    <dgm:cxn modelId="{36EA2027-A406-4D9F-A3F1-953FB2411A11}" srcId="{74D47EC9-D545-4BC2-BF26-BA5DCF15018A}" destId="{76DF2A0F-E3EE-4220-A1F6-A94EC14BA971}" srcOrd="0" destOrd="0" parTransId="{6DCBC6C0-E590-41D7-9C2D-0EE72F98E736}" sibTransId="{DE919EFD-69D2-421B-AC21-A181D92D0CE3}"/>
    <dgm:cxn modelId="{16FB1928-AC82-4602-A7F2-AD0CB50DEA59}" srcId="{B93D06EB-048C-40F8-9A91-D0487F511935}" destId="{8C33802B-4B67-4EAE-8827-2D65B1E0D87A}" srcOrd="5" destOrd="0" parTransId="{5B6FE445-5746-4773-A0D9-B85BDEE9198F}" sibTransId="{170245AF-3410-4939-BC32-F94C97DCAD3E}"/>
    <dgm:cxn modelId="{814ECD32-E731-4727-955F-10193C4B9AFA}" type="presOf" srcId="{76DF2A0F-E3EE-4220-A1F6-A94EC14BA971}" destId="{8CCDE4DD-D7A1-4475-9779-549C04E899DE}" srcOrd="0" destOrd="0" presId="urn:microsoft.com/office/officeart/2005/8/layout/hList2"/>
    <dgm:cxn modelId="{048A6A34-2509-48D0-9DEA-1141492A430F}" type="presOf" srcId="{43C20B42-3708-45FF-971C-5E15AF0AAA77}" destId="{2F35A628-D27F-4174-8D22-F8FD1E74EB18}" srcOrd="0" destOrd="3" presId="urn:microsoft.com/office/officeart/2005/8/layout/hList2"/>
    <dgm:cxn modelId="{68C84C35-1670-4EB7-BA9B-269C528DC2DD}" srcId="{ED1A766E-549B-473B-BBAD-0496E6622A4A}" destId="{736C0CC2-DA53-4BA8-8C92-EDA34FEC2C53}" srcOrd="1" destOrd="0" parTransId="{CE6C674D-AF1F-44C2-A00C-BACFE1B6F308}" sibTransId="{3943281A-6573-4FC6-9148-A9ECC84BE047}"/>
    <dgm:cxn modelId="{8BB76C3C-2E35-49EE-BB25-9D627899F765}" type="presOf" srcId="{3FC4C347-A3A3-4101-BEA9-EFADA9745771}" destId="{091F0E5F-1A9D-4AF4-A2C2-EC83EB01B6CE}" srcOrd="0" destOrd="0" presId="urn:microsoft.com/office/officeart/2005/8/layout/hList2"/>
    <dgm:cxn modelId="{505DAA5C-F8BB-4FFF-9746-33AA317B546D}" type="presOf" srcId="{00B99FF4-70D9-4CF9-9F77-F7E35B54A243}" destId="{1349D298-F25A-4CCC-905A-A9DF475D160E}" srcOrd="0" destOrd="4" presId="urn:microsoft.com/office/officeart/2005/8/layout/hList2"/>
    <dgm:cxn modelId="{ED7CE960-61C0-4D5E-AF59-C14240ED8CC9}" srcId="{74D47EC9-D545-4BC2-BF26-BA5DCF15018A}" destId="{744E7DDA-FEAA-4214-8BE9-BC1E6DD26677}" srcOrd="4" destOrd="0" parTransId="{F7BA1943-67C5-4458-B86D-55EE9870F536}" sibTransId="{EC0CA58A-B024-444C-9100-E62B253664EC}"/>
    <dgm:cxn modelId="{C0C25C61-13DA-457C-AAAB-BE3ACEBA4FA2}" type="presOf" srcId="{D20C81BA-9454-4549-960A-B2E724C3FD6F}" destId="{89A81FC7-B427-4095-B63B-A3981FBF9028}" srcOrd="0" destOrd="3" presId="urn:microsoft.com/office/officeart/2005/8/layout/hList2"/>
    <dgm:cxn modelId="{1A368E61-9B5D-4F6F-B5A2-BD537CB19C01}" srcId="{3FC4C347-A3A3-4101-BEA9-EFADA9745771}" destId="{3C8EC440-EE45-4556-A10F-6D9D14026393}" srcOrd="2" destOrd="0" parTransId="{A6EE5C7B-7850-488B-9FD0-8C79D303877F}" sibTransId="{825813F1-702D-48B1-AE7F-A06B80F1F9FD}"/>
    <dgm:cxn modelId="{823E7F43-CCA6-43D5-85A0-7010E9AB56C2}" srcId="{B93D06EB-048C-40F8-9A91-D0487F511935}" destId="{00B99FF4-70D9-4CF9-9F77-F7E35B54A243}" srcOrd="4" destOrd="0" parTransId="{29EC8167-6336-4F46-97F0-F5552FD809F2}" sibTransId="{1B1D21F5-A2AD-49AE-AAA9-8F107965DF1F}"/>
    <dgm:cxn modelId="{58176864-DF26-4629-85AD-0E6031D49660}" type="presOf" srcId="{8C4AFF1C-6F33-4275-AD77-2AE28C888C43}" destId="{A39E97F9-A910-4842-AE08-16C0F02A3168}" srcOrd="0" destOrd="0" presId="urn:microsoft.com/office/officeart/2005/8/layout/hList2"/>
    <dgm:cxn modelId="{658C7644-46F7-4C4E-9899-6201388234B4}" type="presOf" srcId="{CB73BC8B-9608-409F-B4A0-7B709A9AB69E}" destId="{1349D298-F25A-4CCC-905A-A9DF475D160E}" srcOrd="0" destOrd="6" presId="urn:microsoft.com/office/officeart/2005/8/layout/hList2"/>
    <dgm:cxn modelId="{A2A78568-0B04-4EDA-B1A6-179A69F6190A}" type="presOf" srcId="{A86EC302-3E68-493E-9CA7-2D34BB0E804B}" destId="{89A81FC7-B427-4095-B63B-A3981FBF9028}" srcOrd="0" destOrd="0" presId="urn:microsoft.com/office/officeart/2005/8/layout/hList2"/>
    <dgm:cxn modelId="{52F8A068-D342-4C5D-8F94-0E575D9EB45E}" type="presOf" srcId="{A8B27723-32BF-4239-B782-0B7811EA0D0E}" destId="{2D344F34-1903-44A4-85EE-E6475AF7D549}" srcOrd="0" destOrd="0" presId="urn:microsoft.com/office/officeart/2005/8/layout/hList2"/>
    <dgm:cxn modelId="{A9170E4A-FFA3-474D-B061-3C8B5F89291C}" srcId="{ED1A766E-549B-473B-BBAD-0496E6622A4A}" destId="{45EAE8F6-4F70-46F3-B42F-E80F94F0D9C2}" srcOrd="2" destOrd="0" parTransId="{52C75A62-8D7C-4A2B-8A92-D7D6B776C9D8}" sibTransId="{1807D781-63C3-4DE1-9FBB-0E32BEF6EF86}"/>
    <dgm:cxn modelId="{A939C84B-183E-46DA-BA42-80F6D818BDAA}" type="presOf" srcId="{2FB3FC64-2798-4855-ACB8-09AAD5BBA4EA}" destId="{8CCDE4DD-D7A1-4475-9779-549C04E899DE}" srcOrd="0" destOrd="1" presId="urn:microsoft.com/office/officeart/2005/8/layout/hList2"/>
    <dgm:cxn modelId="{3B0B5C6C-5FE4-4862-A2D4-A6393F880A66}" srcId="{B93D06EB-048C-40F8-9A91-D0487F511935}" destId="{A3C35531-A11C-48C9-A496-1ACF4817542B}" srcOrd="1" destOrd="0" parTransId="{8CE4823E-EB90-4FB6-A43F-9268DC2FF728}" sibTransId="{131041C4-F9BC-4C99-9065-56EE475AC570}"/>
    <dgm:cxn modelId="{3FEFEA4C-B0E0-414A-BF74-0B3ECF4B173A}" srcId="{74D47EC9-D545-4BC2-BF26-BA5DCF15018A}" destId="{33B102AB-2EAC-4E12-8500-91AB84B5B7CF}" srcOrd="2" destOrd="0" parTransId="{1376CD5C-288D-4F89-88FC-3E701EAE8219}" sibTransId="{C466723E-C2BE-4BBC-A032-06B03DF0B4CB}"/>
    <dgm:cxn modelId="{F4DE4C6E-BA15-4EEE-A9DF-0DFF32F9C06C}" srcId="{B93D06EB-048C-40F8-9A91-D0487F511935}" destId="{680B6A75-E107-4276-9F67-C54D87C562B1}" srcOrd="7" destOrd="0" parTransId="{C668EFAC-8EBD-4167-B22A-C4C9DF4F1052}" sibTransId="{2F3E72A7-AB88-4321-B1EF-1F25B8BECD67}"/>
    <dgm:cxn modelId="{5C6B4F6E-6C21-41F2-9E06-512823A01550}" type="presOf" srcId="{33B102AB-2EAC-4E12-8500-91AB84B5B7CF}" destId="{8CCDE4DD-D7A1-4475-9779-549C04E899DE}" srcOrd="0" destOrd="2" presId="urn:microsoft.com/office/officeart/2005/8/layout/hList2"/>
    <dgm:cxn modelId="{7B0BDB6E-E78E-4D60-929C-FB3048826C3D}" type="presOf" srcId="{680B6A75-E107-4276-9F67-C54D87C562B1}" destId="{1349D298-F25A-4CCC-905A-A9DF475D160E}" srcOrd="0" destOrd="7" presId="urn:microsoft.com/office/officeart/2005/8/layout/hList2"/>
    <dgm:cxn modelId="{1DE4136F-B484-409A-A1E4-EDFFE2F5F2CF}" type="presOf" srcId="{D4E470E7-D88E-4BDE-B50E-B7FABE7CBAEC}" destId="{2D344F34-1903-44A4-85EE-E6475AF7D549}" srcOrd="0" destOrd="1" presId="urn:microsoft.com/office/officeart/2005/8/layout/hList2"/>
    <dgm:cxn modelId="{DEEF0053-AD08-4044-BAC4-9E90AE3343F5}" srcId="{B93D06EB-048C-40F8-9A91-D0487F511935}" destId="{B6146F1A-CE5A-452B-A3D3-C8855ECF3A6B}" srcOrd="0" destOrd="0" parTransId="{5115C8F4-B131-4459-B451-40D852C92162}" sibTransId="{36F0D54B-1C1B-4015-ADFF-B4ED658D9466}"/>
    <dgm:cxn modelId="{88E91A53-7806-4DD8-9701-71AB1B42A2FA}" type="presOf" srcId="{1FD90C43-71CF-4BB3-A518-9D3A54B6E0FA}" destId="{9ABDC846-7BE7-476D-805C-18C61188E338}" srcOrd="0" destOrd="0" presId="urn:microsoft.com/office/officeart/2005/8/layout/hList2"/>
    <dgm:cxn modelId="{F915C456-C1E5-404F-AC51-425B468B201D}" type="presOf" srcId="{B93D06EB-048C-40F8-9A91-D0487F511935}" destId="{D490AE27-2431-4D7D-89A4-6FAE33D9A844}" srcOrd="0" destOrd="0" presId="urn:microsoft.com/office/officeart/2005/8/layout/hList2"/>
    <dgm:cxn modelId="{0BAF1357-991B-4080-AA9F-13325FCD1697}" srcId="{ED1A766E-549B-473B-BBAD-0496E6622A4A}" destId="{3BA4CDC1-B755-4891-BC20-61E2D1D1893D}" srcOrd="0" destOrd="0" parTransId="{A88F0EC3-CBE7-4307-9ED9-4CCBC37725E7}" sibTransId="{78A71AC8-1D09-4E1D-9AAE-5A42E549020F}"/>
    <dgm:cxn modelId="{85FA1A7E-9E7B-4E32-BB08-74B510B8F6B9}" srcId="{ED1A766E-549B-473B-BBAD-0496E6622A4A}" destId="{43C20B42-3708-45FF-971C-5E15AF0AAA77}" srcOrd="3" destOrd="0" parTransId="{6A1F9E32-2136-4815-AED1-50BA6C58AF72}" sibTransId="{1CC67D69-5D40-47B0-A555-65645738C173}"/>
    <dgm:cxn modelId="{1289357E-BA3C-4FA0-AEAB-DE5116DD0793}" type="presOf" srcId="{ED1A766E-549B-473B-BBAD-0496E6622A4A}" destId="{F49B1964-B5EB-4A9D-8152-73AB19809510}" srcOrd="0" destOrd="0" presId="urn:microsoft.com/office/officeart/2005/8/layout/hList2"/>
    <dgm:cxn modelId="{04A8FB7E-0D9E-43CB-8E08-ED76E100F453}" type="presOf" srcId="{3C8EC440-EE45-4556-A10F-6D9D14026393}" destId="{2D344F34-1903-44A4-85EE-E6475AF7D549}" srcOrd="0" destOrd="2" presId="urn:microsoft.com/office/officeart/2005/8/layout/hList2"/>
    <dgm:cxn modelId="{94C7547F-21CD-4754-843C-F92534950F9E}" srcId="{8C4AFF1C-6F33-4275-AD77-2AE28C888C43}" destId="{74D47EC9-D545-4BC2-BF26-BA5DCF15018A}" srcOrd="0" destOrd="0" parTransId="{0367D445-5341-4E95-80C6-4D3CCB15CCEF}" sibTransId="{4C63BE7B-A451-4D62-B672-039BC27ACD40}"/>
    <dgm:cxn modelId="{20226086-5C43-4A2F-B2C1-8C944F7D567F}" type="presOf" srcId="{694B3772-BCAD-4D05-AE76-15E79058F4D7}" destId="{1349D298-F25A-4CCC-905A-A9DF475D160E}" srcOrd="0" destOrd="2" presId="urn:microsoft.com/office/officeart/2005/8/layout/hList2"/>
    <dgm:cxn modelId="{797C9A8F-C602-44E3-9284-47AD6E00C130}" srcId="{8C4AFF1C-6F33-4275-AD77-2AE28C888C43}" destId="{B93D06EB-048C-40F8-9A91-D0487F511935}" srcOrd="1" destOrd="0" parTransId="{84B9617B-70BF-4C31-9B75-2BD6DC878082}" sibTransId="{4FEBF750-E6CA-4856-8674-431CB5FBAC49}"/>
    <dgm:cxn modelId="{1B72D994-7217-4BCC-A8BE-4AE03F29AE00}" srcId="{8C4AFF1C-6F33-4275-AD77-2AE28C888C43}" destId="{1FD90C43-71CF-4BB3-A518-9D3A54B6E0FA}" srcOrd="4" destOrd="0" parTransId="{01F1E9F0-407E-4340-A6F4-63643D6A06A5}" sibTransId="{99B40CFF-68F5-4393-9402-27B4BAA41F17}"/>
    <dgm:cxn modelId="{9BBE8695-7CDC-4B7D-A5DF-A473D5B5A16D}" type="presOf" srcId="{74D47EC9-D545-4BC2-BF26-BA5DCF15018A}" destId="{DF653E1D-D725-45FA-9F1A-6A0ED7103CA6}" srcOrd="0" destOrd="0" presId="urn:microsoft.com/office/officeart/2005/8/layout/hList2"/>
    <dgm:cxn modelId="{8AFCBF9B-2A24-41E7-9477-B5F61CC53879}" srcId="{74D47EC9-D545-4BC2-BF26-BA5DCF15018A}" destId="{B3ED89BB-F18D-4CAD-9665-F34D6338995A}" srcOrd="3" destOrd="0" parTransId="{26023491-7EDC-41C7-99E9-BB03E72208BF}" sibTransId="{B4806225-BBDA-4424-A0ED-00C9D0BF3208}"/>
    <dgm:cxn modelId="{E41ECA9D-BAEF-49D1-B9CE-2F0067CBD3D0}" srcId="{B93D06EB-048C-40F8-9A91-D0487F511935}" destId="{CB73BC8B-9608-409F-B4A0-7B709A9AB69E}" srcOrd="6" destOrd="0" parTransId="{6B70311A-B95E-4737-93B6-2E108E88960B}" sibTransId="{4A25899D-473A-4B4F-BFB9-DD3D61C5B4D4}"/>
    <dgm:cxn modelId="{2203E09D-CBEF-444C-A007-56404CD96B14}" type="presOf" srcId="{24AAD43A-1FF3-4116-A0D9-48076E9BE3D2}" destId="{89A81FC7-B427-4095-B63B-A3981FBF9028}" srcOrd="0" destOrd="1" presId="urn:microsoft.com/office/officeart/2005/8/layout/hList2"/>
    <dgm:cxn modelId="{6AF3F1A0-4F97-4B23-8B30-27C5742B4247}" type="presOf" srcId="{A3C35531-A11C-48C9-A496-1ACF4817542B}" destId="{1349D298-F25A-4CCC-905A-A9DF475D160E}" srcOrd="0" destOrd="1" presId="urn:microsoft.com/office/officeart/2005/8/layout/hList2"/>
    <dgm:cxn modelId="{67F538B6-D09C-49DB-9055-208D8CD3CA59}" type="presOf" srcId="{6E663DA6-7753-41A3-8E3F-8DA5A328C6B7}" destId="{2F35A628-D27F-4174-8D22-F8FD1E74EB18}" srcOrd="0" destOrd="4" presId="urn:microsoft.com/office/officeart/2005/8/layout/hList2"/>
    <dgm:cxn modelId="{A98C19C1-8522-4245-96D9-80589E5BD4AC}" type="presOf" srcId="{744E7DDA-FEAA-4214-8BE9-BC1E6DD26677}" destId="{8CCDE4DD-D7A1-4475-9779-549C04E899DE}" srcOrd="0" destOrd="4" presId="urn:microsoft.com/office/officeart/2005/8/layout/hList2"/>
    <dgm:cxn modelId="{216AFEC4-F811-447C-A440-977A9BAF1DC2}" type="presOf" srcId="{D1F5E3DF-A642-4599-A7E8-B5D1F720241E}" destId="{89A81FC7-B427-4095-B63B-A3981FBF9028}" srcOrd="0" destOrd="2" presId="urn:microsoft.com/office/officeart/2005/8/layout/hList2"/>
    <dgm:cxn modelId="{2AC3D4C7-D6F5-42F1-8297-D8BD7FCDE77F}" srcId="{3FC4C347-A3A3-4101-BEA9-EFADA9745771}" destId="{D4E470E7-D88E-4BDE-B50E-B7FABE7CBAEC}" srcOrd="1" destOrd="0" parTransId="{69DAB251-8B86-4BE3-AA48-8F3D49FCDC28}" sibTransId="{FF621B89-5142-4108-891A-CA1813C4F51E}"/>
    <dgm:cxn modelId="{2E32A7C9-B285-41C0-A0A1-F28C8846654C}" srcId="{1FD90C43-71CF-4BB3-A518-9D3A54B6E0FA}" destId="{A86EC302-3E68-493E-9CA7-2D34BB0E804B}" srcOrd="0" destOrd="0" parTransId="{66E5E46E-063C-4C08-ACF3-333230CF6B97}" sibTransId="{03BBA0FB-E5D7-40AD-AA31-7A3AA4BFEDCE}"/>
    <dgm:cxn modelId="{802F4BCA-221C-4A64-9BBA-6242509B3069}" type="presOf" srcId="{3BA4CDC1-B755-4891-BC20-61E2D1D1893D}" destId="{2F35A628-D27F-4174-8D22-F8FD1E74EB18}" srcOrd="0" destOrd="0" presId="urn:microsoft.com/office/officeart/2005/8/layout/hList2"/>
    <dgm:cxn modelId="{DFDD58CF-9605-44C3-8883-8C8D8920E6B9}" type="presOf" srcId="{B6146F1A-CE5A-452B-A3D3-C8855ECF3A6B}" destId="{1349D298-F25A-4CCC-905A-A9DF475D160E}" srcOrd="0" destOrd="0" presId="urn:microsoft.com/office/officeart/2005/8/layout/hList2"/>
    <dgm:cxn modelId="{CCB7D0D1-339C-4579-9B7D-9B31E26F0A83}" srcId="{8C4AFF1C-6F33-4275-AD77-2AE28C888C43}" destId="{ED1A766E-549B-473B-BBAD-0496E6622A4A}" srcOrd="2" destOrd="0" parTransId="{607A1832-1D37-445E-9D50-B85F9088185A}" sibTransId="{F9F6CCD2-3515-45F9-A234-4CC30518B731}"/>
    <dgm:cxn modelId="{3BCF9BD2-8A6F-49F1-9A51-17852D7D9E27}" srcId="{ED1A766E-549B-473B-BBAD-0496E6622A4A}" destId="{6E663DA6-7753-41A3-8E3F-8DA5A328C6B7}" srcOrd="4" destOrd="0" parTransId="{5E29A0DF-31B7-4A71-AD81-2DD02DA66E36}" sibTransId="{011AC5F7-118E-4360-BD7F-A5CA7756FDC3}"/>
    <dgm:cxn modelId="{5A4FB3D8-DEB0-480F-BAC7-D76C560A4181}" type="presOf" srcId="{B3ED89BB-F18D-4CAD-9665-F34D6338995A}" destId="{8CCDE4DD-D7A1-4475-9779-549C04E899DE}" srcOrd="0" destOrd="3" presId="urn:microsoft.com/office/officeart/2005/8/layout/hList2"/>
    <dgm:cxn modelId="{0DAE5EDA-D14E-43E4-995F-18765F2F2C5B}" srcId="{B93D06EB-048C-40F8-9A91-D0487F511935}" destId="{694B3772-BCAD-4D05-AE76-15E79058F4D7}" srcOrd="2" destOrd="0" parTransId="{C95D3D53-F8E7-43CE-901B-B2B0D27DC58C}" sibTransId="{6D2E701C-A4A8-4ED9-8000-915EC16E9EE8}"/>
    <dgm:cxn modelId="{4EF1F4E4-6FDD-40A6-86C9-E9C45B5BE9BC}" type="presOf" srcId="{45EAE8F6-4F70-46F3-B42F-E80F94F0D9C2}" destId="{2F35A628-D27F-4174-8D22-F8FD1E74EB18}" srcOrd="0" destOrd="2" presId="urn:microsoft.com/office/officeart/2005/8/layout/hList2"/>
    <dgm:cxn modelId="{42F8CEE5-8CC7-4EFC-A7E1-D35B0E537769}" srcId="{1FD90C43-71CF-4BB3-A518-9D3A54B6E0FA}" destId="{D20C81BA-9454-4549-960A-B2E724C3FD6F}" srcOrd="3" destOrd="0" parTransId="{46F2B790-1103-4A56-9DC9-563F01A166EE}" sibTransId="{84AE4BA5-3F5D-478D-89CA-0140FDD18CF5}"/>
    <dgm:cxn modelId="{C74906EA-386D-4FAD-802E-48E4FB0747F9}" type="presOf" srcId="{8C33802B-4B67-4EAE-8827-2D65B1E0D87A}" destId="{1349D298-F25A-4CCC-905A-A9DF475D160E}" srcOrd="0" destOrd="5" presId="urn:microsoft.com/office/officeart/2005/8/layout/hList2"/>
    <dgm:cxn modelId="{BDF0E3FB-0A56-4583-9181-4ED5F7E68382}" srcId="{8C4AFF1C-6F33-4275-AD77-2AE28C888C43}" destId="{3FC4C347-A3A3-4101-BEA9-EFADA9745771}" srcOrd="3" destOrd="0" parTransId="{BE8091AE-27E6-427C-9EF3-84BA5BBE16C5}" sibTransId="{1B308DD8-9C96-4468-9DBB-E5BDC1786661}"/>
    <dgm:cxn modelId="{03A4C1FD-69E6-49EB-8FCD-709DC815B2D7}" srcId="{1FD90C43-71CF-4BB3-A518-9D3A54B6E0FA}" destId="{D1F5E3DF-A642-4599-A7E8-B5D1F720241E}" srcOrd="2" destOrd="0" parTransId="{8999D220-62EC-45AD-B1E5-0CE13B2EC098}" sibTransId="{6CEBD21E-2BFE-485E-AD23-5310176B4B10}"/>
    <dgm:cxn modelId="{ACD1FBFD-3860-4950-B84A-DFAED0D4BDC1}" srcId="{3FC4C347-A3A3-4101-BEA9-EFADA9745771}" destId="{A8B27723-32BF-4239-B782-0B7811EA0D0E}" srcOrd="0" destOrd="0" parTransId="{5361A112-1292-4CB4-8C29-81D98A737E91}" sibTransId="{3822FC58-9217-449D-9840-9AE5196AF18F}"/>
    <dgm:cxn modelId="{F51098D9-5ECA-4F77-B42B-122CF6F461D4}" type="presParOf" srcId="{A39E97F9-A910-4842-AE08-16C0F02A3168}" destId="{730388B4-5E23-4331-96D0-C88673C35C52}" srcOrd="0" destOrd="0" presId="urn:microsoft.com/office/officeart/2005/8/layout/hList2"/>
    <dgm:cxn modelId="{994B4879-225C-4E03-8251-CF46FC1808D2}" type="presParOf" srcId="{730388B4-5E23-4331-96D0-C88673C35C52}" destId="{C09C64A1-5E5D-4E16-B2D0-6519F148B288}" srcOrd="0" destOrd="0" presId="urn:microsoft.com/office/officeart/2005/8/layout/hList2"/>
    <dgm:cxn modelId="{0F8901D2-51D1-44CB-B37F-8B67103BD37D}" type="presParOf" srcId="{730388B4-5E23-4331-96D0-C88673C35C52}" destId="{8CCDE4DD-D7A1-4475-9779-549C04E899DE}" srcOrd="1" destOrd="0" presId="urn:microsoft.com/office/officeart/2005/8/layout/hList2"/>
    <dgm:cxn modelId="{E1BB65B8-54CE-4383-9B97-D184A40AD960}" type="presParOf" srcId="{730388B4-5E23-4331-96D0-C88673C35C52}" destId="{DF653E1D-D725-45FA-9F1A-6A0ED7103CA6}" srcOrd="2" destOrd="0" presId="urn:microsoft.com/office/officeart/2005/8/layout/hList2"/>
    <dgm:cxn modelId="{8D6CF7D9-2F65-4089-8A5D-0ABB5800B974}" type="presParOf" srcId="{A39E97F9-A910-4842-AE08-16C0F02A3168}" destId="{0238A548-63EC-42CF-ADF4-C31594A3830F}" srcOrd="1" destOrd="0" presId="urn:microsoft.com/office/officeart/2005/8/layout/hList2"/>
    <dgm:cxn modelId="{C7206107-12E6-4875-86D7-A0F692767EAA}" type="presParOf" srcId="{A39E97F9-A910-4842-AE08-16C0F02A3168}" destId="{D7075EF1-AC7B-4601-AF58-43F9E1774B56}" srcOrd="2" destOrd="0" presId="urn:microsoft.com/office/officeart/2005/8/layout/hList2"/>
    <dgm:cxn modelId="{26F7C0E9-8FCB-49B1-AC84-EC0A62888563}" type="presParOf" srcId="{D7075EF1-AC7B-4601-AF58-43F9E1774B56}" destId="{ED01B81A-054C-47EA-9481-659283BD2A9F}" srcOrd="0" destOrd="0" presId="urn:microsoft.com/office/officeart/2005/8/layout/hList2"/>
    <dgm:cxn modelId="{97AFAF84-E991-48AD-A2A4-690D5C5A6F52}" type="presParOf" srcId="{D7075EF1-AC7B-4601-AF58-43F9E1774B56}" destId="{1349D298-F25A-4CCC-905A-A9DF475D160E}" srcOrd="1" destOrd="0" presId="urn:microsoft.com/office/officeart/2005/8/layout/hList2"/>
    <dgm:cxn modelId="{60BB58DF-B22E-4EF3-A543-8BA823FEC2C1}" type="presParOf" srcId="{D7075EF1-AC7B-4601-AF58-43F9E1774B56}" destId="{D490AE27-2431-4D7D-89A4-6FAE33D9A844}" srcOrd="2" destOrd="0" presId="urn:microsoft.com/office/officeart/2005/8/layout/hList2"/>
    <dgm:cxn modelId="{6C48D194-9225-4FDD-9045-AB93DB886600}" type="presParOf" srcId="{A39E97F9-A910-4842-AE08-16C0F02A3168}" destId="{155B9E5D-9AAC-43F6-8321-4BA9DF696036}" srcOrd="3" destOrd="0" presId="urn:microsoft.com/office/officeart/2005/8/layout/hList2"/>
    <dgm:cxn modelId="{2BFA43DC-E6EA-46BA-A776-7F96196D0B26}" type="presParOf" srcId="{A39E97F9-A910-4842-AE08-16C0F02A3168}" destId="{BDBC490F-4C94-4556-9AB2-F6A8B8909A40}" srcOrd="4" destOrd="0" presId="urn:microsoft.com/office/officeart/2005/8/layout/hList2"/>
    <dgm:cxn modelId="{BC1B6F1E-00B2-4A0C-BF9E-E52A0CC4991C}" type="presParOf" srcId="{BDBC490F-4C94-4556-9AB2-F6A8B8909A40}" destId="{2974FBFC-B40B-4127-B10B-4A92815D7D63}" srcOrd="0" destOrd="0" presId="urn:microsoft.com/office/officeart/2005/8/layout/hList2"/>
    <dgm:cxn modelId="{3B02858F-E593-43FA-9631-F379FBC977B2}" type="presParOf" srcId="{BDBC490F-4C94-4556-9AB2-F6A8B8909A40}" destId="{2F35A628-D27F-4174-8D22-F8FD1E74EB18}" srcOrd="1" destOrd="0" presId="urn:microsoft.com/office/officeart/2005/8/layout/hList2"/>
    <dgm:cxn modelId="{9DCE3003-CD18-49C4-A79D-9E13320F7932}" type="presParOf" srcId="{BDBC490F-4C94-4556-9AB2-F6A8B8909A40}" destId="{F49B1964-B5EB-4A9D-8152-73AB19809510}" srcOrd="2" destOrd="0" presId="urn:microsoft.com/office/officeart/2005/8/layout/hList2"/>
    <dgm:cxn modelId="{8BE2FB12-5527-45A3-9FD5-035FC091E58C}" type="presParOf" srcId="{A39E97F9-A910-4842-AE08-16C0F02A3168}" destId="{82B0D8EF-1E7B-4CE8-A121-9941E468907F}" srcOrd="5" destOrd="0" presId="urn:microsoft.com/office/officeart/2005/8/layout/hList2"/>
    <dgm:cxn modelId="{80BCBDAD-6FCF-417D-A22F-493B3830C36B}" type="presParOf" srcId="{A39E97F9-A910-4842-AE08-16C0F02A3168}" destId="{F22F3ADF-99EA-4D41-925E-84AEE530849A}" srcOrd="6" destOrd="0" presId="urn:microsoft.com/office/officeart/2005/8/layout/hList2"/>
    <dgm:cxn modelId="{F99247FA-B3CC-4BDD-B075-420F4031F0E7}" type="presParOf" srcId="{F22F3ADF-99EA-4D41-925E-84AEE530849A}" destId="{B949CEC8-8F67-413C-BD94-AE2F2770B4A5}" srcOrd="0" destOrd="0" presId="urn:microsoft.com/office/officeart/2005/8/layout/hList2"/>
    <dgm:cxn modelId="{870FFAB8-AD93-4240-AB45-79A0D1B9DFB9}" type="presParOf" srcId="{F22F3ADF-99EA-4D41-925E-84AEE530849A}" destId="{2D344F34-1903-44A4-85EE-E6475AF7D549}" srcOrd="1" destOrd="0" presId="urn:microsoft.com/office/officeart/2005/8/layout/hList2"/>
    <dgm:cxn modelId="{DE12DF45-CDFB-4B01-A801-7DAE6B8F28E6}" type="presParOf" srcId="{F22F3ADF-99EA-4D41-925E-84AEE530849A}" destId="{091F0E5F-1A9D-4AF4-A2C2-EC83EB01B6CE}" srcOrd="2" destOrd="0" presId="urn:microsoft.com/office/officeart/2005/8/layout/hList2"/>
    <dgm:cxn modelId="{8A837CB5-8A15-41A0-871D-1C5BBCD610A1}" type="presParOf" srcId="{A39E97F9-A910-4842-AE08-16C0F02A3168}" destId="{1A84F611-CE60-459D-9546-FF69F32F8072}" srcOrd="7" destOrd="0" presId="urn:microsoft.com/office/officeart/2005/8/layout/hList2"/>
    <dgm:cxn modelId="{A21A7EDC-16CB-4D01-AA8C-7B00C7E98C91}" type="presParOf" srcId="{A39E97F9-A910-4842-AE08-16C0F02A3168}" destId="{91501292-2332-4E6A-A9F5-07AAFE8410C2}" srcOrd="8" destOrd="0" presId="urn:microsoft.com/office/officeart/2005/8/layout/hList2"/>
    <dgm:cxn modelId="{A6A3693C-7AC3-4DFC-8A94-67B6ABFB8457}" type="presParOf" srcId="{91501292-2332-4E6A-A9F5-07AAFE8410C2}" destId="{185DE482-8E92-4EB8-8A78-F7D503929F4E}" srcOrd="0" destOrd="0" presId="urn:microsoft.com/office/officeart/2005/8/layout/hList2"/>
    <dgm:cxn modelId="{BF10358F-D6C6-4330-8F44-14FF116B54C1}" type="presParOf" srcId="{91501292-2332-4E6A-A9F5-07AAFE8410C2}" destId="{89A81FC7-B427-4095-B63B-A3981FBF9028}" srcOrd="1" destOrd="0" presId="urn:microsoft.com/office/officeart/2005/8/layout/hList2"/>
    <dgm:cxn modelId="{54D6C909-DE75-4393-B790-334AF5B5FDF4}" type="presParOf" srcId="{91501292-2332-4E6A-A9F5-07AAFE8410C2}" destId="{9ABDC846-7BE7-476D-805C-18C61188E33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53E1D-D725-45FA-9F1A-6A0ED7103CA6}">
      <dsp:nvSpPr>
        <dsp:cNvPr id="0" name=""/>
        <dsp:cNvSpPr/>
      </dsp:nvSpPr>
      <dsp:spPr>
        <a:xfrm rot="16200000">
          <a:off x="-1501993" y="2224812"/>
          <a:ext cx="3402416" cy="27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1302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i="0" kern="1200" dirty="0"/>
            <a:t>Engineering</a:t>
          </a:r>
          <a:endParaRPr lang="fr-FR" sz="1500" b="0" kern="1200" dirty="0"/>
        </a:p>
      </dsp:txBody>
      <dsp:txXfrm>
        <a:off x="-1501993" y="2224812"/>
        <a:ext cx="3402416" cy="273602"/>
      </dsp:txXfrm>
    </dsp:sp>
    <dsp:sp modelId="{8CCDE4DD-D7A1-4475-9779-549C04E899DE}">
      <dsp:nvSpPr>
        <dsp:cNvPr id="0" name=""/>
        <dsp:cNvSpPr/>
      </dsp:nvSpPr>
      <dsp:spPr>
        <a:xfrm>
          <a:off x="258246" y="660405"/>
          <a:ext cx="1518371" cy="340241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4130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Site Survey and Audit</a:t>
          </a:r>
          <a:endParaRPr lang="fr-FR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LOS Survey</a:t>
          </a:r>
          <a:endParaRPr lang="fr-FR" sz="1400" kern="1200" dirty="0"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Detailled</a:t>
          </a:r>
          <a:r>
            <a:rPr lang="fr-FR" sz="1400" kern="12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Pre-Project (DPP)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As Build </a:t>
          </a:r>
          <a:endParaRPr lang="fr-FR" sz="1400" kern="1200" dirty="0"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Site </a:t>
          </a:r>
          <a:r>
            <a:rPr lang="fr-FR" sz="1400" kern="1200" dirty="0" err="1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Interonnexion</a:t>
          </a:r>
          <a:r>
            <a:rPr lang="fr-FR" sz="1400" kern="12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: GSM-FH-MW-Optical </a:t>
          </a:r>
          <a:r>
            <a:rPr lang="fr-FR" sz="1400" kern="1200" dirty="0" err="1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Fiber</a:t>
          </a:r>
          <a:r>
            <a:rPr lang="fr-FR" sz="1400" kern="12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, BTS, FEEDERS</a:t>
          </a:r>
        </a:p>
      </dsp:txBody>
      <dsp:txXfrm>
        <a:off x="258246" y="660405"/>
        <a:ext cx="1518371" cy="3402416"/>
      </dsp:txXfrm>
    </dsp:sp>
    <dsp:sp modelId="{C09C64A1-5E5D-4E16-B2D0-6519F148B288}">
      <dsp:nvSpPr>
        <dsp:cNvPr id="0" name=""/>
        <dsp:cNvSpPr/>
      </dsp:nvSpPr>
      <dsp:spPr>
        <a:xfrm>
          <a:off x="62413" y="299250"/>
          <a:ext cx="547205" cy="5472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0AE27-2431-4D7D-89A4-6FAE33D9A844}">
      <dsp:nvSpPr>
        <dsp:cNvPr id="0" name=""/>
        <dsp:cNvSpPr/>
      </dsp:nvSpPr>
      <dsp:spPr>
        <a:xfrm rot="16200000">
          <a:off x="571407" y="2224812"/>
          <a:ext cx="3402416" cy="27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1302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/>
            <a:t>Integration</a:t>
          </a:r>
          <a:r>
            <a:rPr lang="fr-FR" sz="1500" kern="1200" dirty="0"/>
            <a:t> and Commissioning Services</a:t>
          </a:r>
        </a:p>
      </dsp:txBody>
      <dsp:txXfrm>
        <a:off x="571407" y="2224812"/>
        <a:ext cx="3402416" cy="273602"/>
      </dsp:txXfrm>
    </dsp:sp>
    <dsp:sp modelId="{1349D298-F25A-4CCC-905A-A9DF475D160E}">
      <dsp:nvSpPr>
        <dsp:cNvPr id="0" name=""/>
        <dsp:cNvSpPr/>
      </dsp:nvSpPr>
      <dsp:spPr>
        <a:xfrm>
          <a:off x="2409417" y="660405"/>
          <a:ext cx="1362831" cy="3402416"/>
        </a:xfrm>
        <a:prstGeom prst="rect">
          <a:avLst/>
        </a:prstGeom>
        <a:solidFill>
          <a:schemeClr val="accent5">
            <a:shade val="80000"/>
            <a:hueOff val="51305"/>
            <a:satOff val="-559"/>
            <a:lumOff val="6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4130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cs typeface="Arial" pitchFamily="34" charset="0"/>
            </a:rPr>
            <a:t>Huawei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cs typeface="Arial" pitchFamily="34" charset="0"/>
            </a:rPr>
            <a:t>Ericsson RBS séries</a:t>
          </a:r>
          <a:endParaRPr lang="fr-FR" sz="1100" kern="1200" dirty="0"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cs typeface="Arial" pitchFamily="34" charset="0"/>
            </a:rPr>
            <a:t>Mini Link TN </a:t>
          </a:r>
          <a:endParaRPr lang="fr-FR" sz="1100" kern="1200" dirty="0"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cs typeface="Arial" pitchFamily="34" charset="0"/>
            </a:rPr>
            <a:t>Alcatel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cs typeface="Arial" pitchFamily="34" charset="0"/>
            </a:rPr>
            <a:t>Drive Test and Optimisation </a:t>
          </a:r>
          <a:endParaRPr lang="fr-FR" sz="1100" kern="1200" dirty="0"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cs typeface="Arial" pitchFamily="34" charset="0"/>
            </a:rPr>
            <a:t>Drive Tests </a:t>
          </a:r>
          <a:endParaRPr lang="fr-FR" sz="1100" kern="1200" dirty="0"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cs typeface="Arial" pitchFamily="34" charset="0"/>
            </a:rPr>
            <a:t>Benchmarking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cs typeface="Arial" pitchFamily="34" charset="0"/>
            </a:rPr>
            <a:t>Radio System Audit and correction</a:t>
          </a:r>
        </a:p>
      </dsp:txBody>
      <dsp:txXfrm>
        <a:off x="2409417" y="660405"/>
        <a:ext cx="1362831" cy="3402416"/>
      </dsp:txXfrm>
    </dsp:sp>
    <dsp:sp modelId="{ED01B81A-054C-47EA-9481-659283BD2A9F}">
      <dsp:nvSpPr>
        <dsp:cNvPr id="0" name=""/>
        <dsp:cNvSpPr/>
      </dsp:nvSpPr>
      <dsp:spPr>
        <a:xfrm>
          <a:off x="2135814" y="299250"/>
          <a:ext cx="547205" cy="54720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B1964-B5EB-4A9D-8152-73AB19809510}">
      <dsp:nvSpPr>
        <dsp:cNvPr id="0" name=""/>
        <dsp:cNvSpPr/>
      </dsp:nvSpPr>
      <dsp:spPr>
        <a:xfrm rot="16200000">
          <a:off x="2567038" y="2224812"/>
          <a:ext cx="3402416" cy="27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1302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Civil Work and </a:t>
          </a:r>
          <a:r>
            <a:rPr lang="fr-FR" sz="1500" kern="1200" dirty="0" err="1"/>
            <a:t>Sanitation</a:t>
          </a:r>
          <a:endParaRPr lang="fr-FR" sz="1500" kern="1200" dirty="0"/>
        </a:p>
      </dsp:txBody>
      <dsp:txXfrm>
        <a:off x="2567038" y="2224812"/>
        <a:ext cx="3402416" cy="273602"/>
      </dsp:txXfrm>
    </dsp:sp>
    <dsp:sp modelId="{2F35A628-D27F-4174-8D22-F8FD1E74EB18}">
      <dsp:nvSpPr>
        <dsp:cNvPr id="0" name=""/>
        <dsp:cNvSpPr/>
      </dsp:nvSpPr>
      <dsp:spPr>
        <a:xfrm>
          <a:off x="4405048" y="660405"/>
          <a:ext cx="1362831" cy="3402416"/>
        </a:xfrm>
        <a:prstGeom prst="rect">
          <a:avLst/>
        </a:prstGeom>
        <a:solidFill>
          <a:schemeClr val="accent5">
            <a:shade val="80000"/>
            <a:hueOff val="102610"/>
            <a:satOff val="-1119"/>
            <a:lumOff val="127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4130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 err="1">
              <a:cs typeface="Arial" pitchFamily="34" charset="0"/>
            </a:rPr>
            <a:t>Turnkey</a:t>
          </a:r>
          <a:r>
            <a:rPr lang="fr-FR" sz="1100" kern="1200" dirty="0">
              <a:cs typeface="Arial" pitchFamily="34" charset="0"/>
            </a:rPr>
            <a:t> Site construction (</a:t>
          </a:r>
          <a:r>
            <a:rPr lang="fr-FR" sz="1100" kern="1200" dirty="0" err="1">
              <a:cs typeface="Arial" pitchFamily="34" charset="0"/>
            </a:rPr>
            <a:t>Rooftop</a:t>
          </a:r>
          <a:r>
            <a:rPr lang="fr-FR" sz="1100" kern="1200" dirty="0">
              <a:cs typeface="Arial" pitchFamily="34" charset="0"/>
            </a:rPr>
            <a:t> and </a:t>
          </a:r>
          <a:r>
            <a:rPr lang="fr-FR" sz="1100" kern="1200" dirty="0" err="1">
              <a:cs typeface="Arial" pitchFamily="34" charset="0"/>
            </a:rPr>
            <a:t>greenfield</a:t>
          </a:r>
          <a:r>
            <a:rPr lang="fr-FR" sz="1100" kern="1200" dirty="0">
              <a:cs typeface="Arial" pitchFamily="34" charset="0"/>
            </a:rPr>
            <a:t>)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cs typeface="Arial" pitchFamily="34" charset="0"/>
            </a:rPr>
            <a:t>More </a:t>
          </a:r>
          <a:r>
            <a:rPr lang="fr-FR" sz="1100" kern="1200" dirty="0" err="1">
              <a:cs typeface="Arial" pitchFamily="34" charset="0"/>
            </a:rPr>
            <a:t>than</a:t>
          </a:r>
          <a:r>
            <a:rPr lang="fr-FR" sz="1100" kern="1200" dirty="0">
              <a:cs typeface="Arial" pitchFamily="34" charset="0"/>
            </a:rPr>
            <a:t> 400 sites </a:t>
          </a:r>
          <a:r>
            <a:rPr lang="fr-FR" sz="1100" kern="1200" dirty="0" err="1">
              <a:cs typeface="Arial" pitchFamily="34" charset="0"/>
            </a:rPr>
            <a:t>built</a:t>
          </a:r>
          <a:r>
            <a:rPr lang="fr-FR" sz="1100" kern="1200" dirty="0">
              <a:cs typeface="Arial" pitchFamily="34" charset="0"/>
            </a:rPr>
            <a:t> (Tigo, MTN and Orange)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Passive infrastructure </a:t>
          </a:r>
          <a:r>
            <a:rPr lang="fr-FR" sz="1100" kern="1200" dirty="0" err="1"/>
            <a:t>rehabilitation</a:t>
          </a:r>
          <a:endParaRPr lang="fr-FR" sz="1100" kern="1200" dirty="0"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 err="1">
              <a:cs typeface="Arial" pitchFamily="34" charset="0"/>
            </a:rPr>
            <a:t>Turnkey</a:t>
          </a:r>
          <a:r>
            <a:rPr lang="fr-FR" sz="1100" kern="1200" dirty="0">
              <a:cs typeface="Arial" pitchFamily="34" charset="0"/>
            </a:rPr>
            <a:t> building construction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Construction, Rehabilitation and commissioning of drilling</a:t>
          </a:r>
          <a:endParaRPr lang="fr-FR" sz="1100" kern="1200" dirty="0">
            <a:cs typeface="Arial" pitchFamily="34" charset="0"/>
          </a:endParaRPr>
        </a:p>
      </dsp:txBody>
      <dsp:txXfrm>
        <a:off x="4405048" y="660405"/>
        <a:ext cx="1362831" cy="3402416"/>
      </dsp:txXfrm>
    </dsp:sp>
    <dsp:sp modelId="{2974FBFC-B40B-4127-B10B-4A92815D7D63}">
      <dsp:nvSpPr>
        <dsp:cNvPr id="0" name=""/>
        <dsp:cNvSpPr/>
      </dsp:nvSpPr>
      <dsp:spPr>
        <a:xfrm>
          <a:off x="4131445" y="299250"/>
          <a:ext cx="547205" cy="54720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F0E5F-1A9D-4AF4-A2C2-EC83EB01B6CE}">
      <dsp:nvSpPr>
        <dsp:cNvPr id="0" name=""/>
        <dsp:cNvSpPr/>
      </dsp:nvSpPr>
      <dsp:spPr>
        <a:xfrm rot="16200000">
          <a:off x="4562669" y="2224812"/>
          <a:ext cx="3402416" cy="27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1302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Public Service </a:t>
          </a:r>
          <a:r>
            <a:rPr lang="fr-FR" sz="1500" kern="1200" dirty="0" err="1"/>
            <a:t>Delegated</a:t>
          </a:r>
          <a:endParaRPr lang="fr-FR" sz="1500" kern="1200" dirty="0"/>
        </a:p>
      </dsp:txBody>
      <dsp:txXfrm>
        <a:off x="4562669" y="2224812"/>
        <a:ext cx="3402416" cy="273602"/>
      </dsp:txXfrm>
    </dsp:sp>
    <dsp:sp modelId="{2D344F34-1903-44A4-85EE-E6475AF7D549}">
      <dsp:nvSpPr>
        <dsp:cNvPr id="0" name=""/>
        <dsp:cNvSpPr/>
      </dsp:nvSpPr>
      <dsp:spPr>
        <a:xfrm>
          <a:off x="6400678" y="660405"/>
          <a:ext cx="1362831" cy="3402416"/>
        </a:xfrm>
        <a:prstGeom prst="rect">
          <a:avLst/>
        </a:prstGeom>
        <a:solidFill>
          <a:schemeClr val="accent5">
            <a:shade val="80000"/>
            <a:hueOff val="153916"/>
            <a:satOff val="-1678"/>
            <a:lumOff val="191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4130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In Charge Of </a:t>
          </a:r>
          <a:r>
            <a:rPr lang="fr-FR" sz="1100" kern="1200" dirty="0" err="1"/>
            <a:t>Portability</a:t>
          </a:r>
          <a:r>
            <a:rPr lang="fr-FR" sz="1100" kern="1200" dirty="0"/>
            <a:t> in Senegal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 err="1"/>
            <a:t>Managed</a:t>
          </a:r>
          <a:r>
            <a:rPr lang="fr-FR" sz="1100" kern="1200" dirty="0"/>
            <a:t> Service Center and South Area for Tigo Network on </a:t>
          </a:r>
          <a:r>
            <a:rPr lang="fr-FR" sz="1100" kern="1200" dirty="0" err="1"/>
            <a:t>behalf</a:t>
          </a:r>
          <a:r>
            <a:rPr lang="fr-FR" sz="1100" kern="1200" dirty="0"/>
            <a:t> of Ericsson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In charge of Production and distribution of Water in Kaolack and Fatick (450 </a:t>
          </a:r>
          <a:r>
            <a:rPr lang="fr-FR" sz="1100" kern="1200" dirty="0" err="1"/>
            <a:t>drillings</a:t>
          </a:r>
          <a:r>
            <a:rPr lang="fr-FR" sz="1100" kern="1200" dirty="0"/>
            <a:t>)</a:t>
          </a:r>
        </a:p>
      </dsp:txBody>
      <dsp:txXfrm>
        <a:off x="6400678" y="660405"/>
        <a:ext cx="1362831" cy="3402416"/>
      </dsp:txXfrm>
    </dsp:sp>
    <dsp:sp modelId="{B949CEC8-8F67-413C-BD94-AE2F2770B4A5}">
      <dsp:nvSpPr>
        <dsp:cNvPr id="0" name=""/>
        <dsp:cNvSpPr/>
      </dsp:nvSpPr>
      <dsp:spPr>
        <a:xfrm>
          <a:off x="6127076" y="299250"/>
          <a:ext cx="547205" cy="54720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DC846-7BE7-476D-805C-18C61188E338}">
      <dsp:nvSpPr>
        <dsp:cNvPr id="0" name=""/>
        <dsp:cNvSpPr/>
      </dsp:nvSpPr>
      <dsp:spPr>
        <a:xfrm rot="16200000">
          <a:off x="6558300" y="2224812"/>
          <a:ext cx="3402416" cy="27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1302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Installation</a:t>
          </a:r>
        </a:p>
      </dsp:txBody>
      <dsp:txXfrm>
        <a:off x="6558300" y="2224812"/>
        <a:ext cx="3402416" cy="273602"/>
      </dsp:txXfrm>
    </dsp:sp>
    <dsp:sp modelId="{89A81FC7-B427-4095-B63B-A3981FBF9028}">
      <dsp:nvSpPr>
        <dsp:cNvPr id="0" name=""/>
        <dsp:cNvSpPr/>
      </dsp:nvSpPr>
      <dsp:spPr>
        <a:xfrm>
          <a:off x="8396309" y="660405"/>
          <a:ext cx="1362831" cy="3402416"/>
        </a:xfrm>
        <a:prstGeom prst="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4130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cs typeface="Arial" pitchFamily="34" charset="0"/>
            </a:rPr>
            <a:t>Installation and </a:t>
          </a:r>
          <a:r>
            <a:rPr lang="fr-FR" sz="1100" kern="1200" dirty="0" err="1">
              <a:cs typeface="Arial" pitchFamily="34" charset="0"/>
            </a:rPr>
            <a:t>Integration</a:t>
          </a:r>
          <a:r>
            <a:rPr lang="fr-FR" sz="1100" kern="1200" dirty="0">
              <a:cs typeface="Arial" pitchFamily="34" charset="0"/>
            </a:rPr>
            <a:t> of FH ,BTS  (2G,3G,4G)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cs typeface="Arial" pitchFamily="34" charset="0"/>
            </a:rPr>
            <a:t>Civil Work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 err="1">
              <a:cs typeface="Arial" pitchFamily="34" charset="0"/>
            </a:rPr>
            <a:t>Genset</a:t>
          </a:r>
          <a:r>
            <a:rPr lang="fr-FR" sz="1100" kern="1200" dirty="0">
              <a:cs typeface="Arial" pitchFamily="34" charset="0"/>
            </a:rPr>
            <a:t> Installation and </a:t>
          </a:r>
          <a:r>
            <a:rPr lang="fr-FR" sz="1100" kern="1200" dirty="0" err="1">
              <a:cs typeface="Arial" pitchFamily="34" charset="0"/>
            </a:rPr>
            <a:t>Commisssionning</a:t>
          </a:r>
          <a:endParaRPr lang="fr-FR" sz="1100" kern="1200" dirty="0"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cs typeface="Arial" pitchFamily="34" charset="0"/>
            </a:rPr>
            <a:t>Backup Power Services (Rectifier, Battery Bank, Solar …)</a:t>
          </a:r>
        </a:p>
      </dsp:txBody>
      <dsp:txXfrm>
        <a:off x="8396309" y="660405"/>
        <a:ext cx="1362831" cy="3402416"/>
      </dsp:txXfrm>
    </dsp:sp>
    <dsp:sp modelId="{185DE482-8E92-4EB8-8A78-F7D503929F4E}">
      <dsp:nvSpPr>
        <dsp:cNvPr id="0" name=""/>
        <dsp:cNvSpPr/>
      </dsp:nvSpPr>
      <dsp:spPr>
        <a:xfrm>
          <a:off x="8122706" y="299250"/>
          <a:ext cx="547205" cy="54720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1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829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972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505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F659-D6A6-4BF2-8573-BBB735D9618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97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F659-D6A6-4BF2-8573-BBB735D9618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76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474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FF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5487" y="1894713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7071" y="189471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6415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87893" y="1894713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69477" y="189471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6415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89411" y="649071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34CFB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FF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5487" y="1894713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7071" y="189471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6415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87893" y="1894713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69477" y="189471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6415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89411" y="649071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34CFB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FF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5487" y="1894713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7071" y="189471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6415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87893" y="1894713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69477" y="189471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6415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89411" y="649071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34CFB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FF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FF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2250907"/>
            <a:ext cx="8020050" cy="161980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323935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4BA77DB0-55AD-45B1-B579-2301482F272C}" type="datetime1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98447" y="6505257"/>
            <a:ext cx="891539" cy="484748"/>
          </a:xfrm>
        </p:spPr>
        <p:txBody>
          <a:bodyPr/>
          <a:lstStyle/>
          <a:p>
            <a:r>
              <a:rPr lang="fr-FR"/>
              <a:t>Comet S.A 2018                                                                                                                                                                                                                                     Construction de 400 sites Tigo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DA96DF98-424F-41D7-AF60-7E1A52878A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5487" y="1894713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7071" y="189471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6415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87893" y="1894713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69477" y="189471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6415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490" y="1008512"/>
            <a:ext cx="9818419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34CFB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4500" y="1795538"/>
            <a:ext cx="8784399" cy="467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98447" y="6505257"/>
            <a:ext cx="891539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FF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6.jpg"/><Relationship Id="rId10" Type="http://schemas.openxmlformats.org/officeDocument/2006/relationships/image" Target="../media/image43.jpg"/><Relationship Id="rId4" Type="http://schemas.openxmlformats.org/officeDocument/2006/relationships/image" Target="../media/image2.png"/><Relationship Id="rId9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6.jpg"/><Relationship Id="rId10" Type="http://schemas.openxmlformats.org/officeDocument/2006/relationships/image" Target="../media/image48.jpg"/><Relationship Id="rId4" Type="http://schemas.openxmlformats.org/officeDocument/2006/relationships/image" Target="../media/image2.png"/><Relationship Id="rId9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Relationship Id="rId9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13" Type="http://schemas.openxmlformats.org/officeDocument/2006/relationships/image" Target="../media/image75.jpg"/><Relationship Id="rId18" Type="http://schemas.openxmlformats.org/officeDocument/2006/relationships/image" Target="../media/image80.jpg"/><Relationship Id="rId3" Type="http://schemas.openxmlformats.org/officeDocument/2006/relationships/image" Target="../media/image1.png"/><Relationship Id="rId21" Type="http://schemas.openxmlformats.org/officeDocument/2006/relationships/image" Target="../media/image83.jpg"/><Relationship Id="rId7" Type="http://schemas.openxmlformats.org/officeDocument/2006/relationships/image" Target="../media/image69.jpg"/><Relationship Id="rId12" Type="http://schemas.openxmlformats.org/officeDocument/2006/relationships/image" Target="../media/image74.jpg"/><Relationship Id="rId17" Type="http://schemas.openxmlformats.org/officeDocument/2006/relationships/image" Target="../media/image79.jpg"/><Relationship Id="rId25" Type="http://schemas.openxmlformats.org/officeDocument/2006/relationships/image" Target="../media/image87.jp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8.jpg"/><Relationship Id="rId20" Type="http://schemas.openxmlformats.org/officeDocument/2006/relationships/image" Target="../media/image8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g"/><Relationship Id="rId11" Type="http://schemas.openxmlformats.org/officeDocument/2006/relationships/image" Target="../media/image73.jpg"/><Relationship Id="rId24" Type="http://schemas.openxmlformats.org/officeDocument/2006/relationships/image" Target="../media/image86.jpg"/><Relationship Id="rId5" Type="http://schemas.openxmlformats.org/officeDocument/2006/relationships/image" Target="../media/image67.jpg"/><Relationship Id="rId15" Type="http://schemas.openxmlformats.org/officeDocument/2006/relationships/image" Target="../media/image77.png"/><Relationship Id="rId23" Type="http://schemas.openxmlformats.org/officeDocument/2006/relationships/image" Target="../media/image85.jpg"/><Relationship Id="rId10" Type="http://schemas.openxmlformats.org/officeDocument/2006/relationships/image" Target="../media/image72.jpg"/><Relationship Id="rId19" Type="http://schemas.openxmlformats.org/officeDocument/2006/relationships/image" Target="../media/image81.jpg"/><Relationship Id="rId4" Type="http://schemas.openxmlformats.org/officeDocument/2006/relationships/image" Target="../media/image2.png"/><Relationship Id="rId9" Type="http://schemas.openxmlformats.org/officeDocument/2006/relationships/image" Target="../media/image71.jpg"/><Relationship Id="rId14" Type="http://schemas.openxmlformats.org/officeDocument/2006/relationships/image" Target="../media/image76.jpg"/><Relationship Id="rId22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6.jp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9411" y="6490715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4237" y="958596"/>
            <a:ext cx="6389370" cy="2544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3" y="3726941"/>
            <a:ext cx="10691622" cy="1211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0465" y="4096259"/>
            <a:ext cx="219900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 indent="-300990">
              <a:lnSpc>
                <a:spcPct val="100000"/>
              </a:lnSpc>
              <a:buClr>
                <a:srgbClr val="1F4E79"/>
              </a:buClr>
              <a:buFont typeface="Wingdings"/>
              <a:buChar char=""/>
              <a:tabLst>
                <a:tab pos="313690" algn="l"/>
              </a:tabLst>
            </a:pPr>
            <a:r>
              <a:rPr sz="1750" spc="-145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lecommunication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1261" y="4363731"/>
            <a:ext cx="2058670" cy="10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384" indent="-400685">
              <a:lnSpc>
                <a:spcPct val="100000"/>
              </a:lnSpc>
              <a:buClr>
                <a:srgbClr val="1F4E79"/>
              </a:buClr>
              <a:buFont typeface="Arial"/>
              <a:buChar char="•"/>
              <a:tabLst>
                <a:tab pos="414020" algn="l"/>
              </a:tabLst>
            </a:pP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Si</a:t>
            </a:r>
            <a:r>
              <a:rPr sz="1750" spc="-20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 Construction</a:t>
            </a:r>
            <a:endParaRPr sz="1750">
              <a:latin typeface="Cambria"/>
              <a:cs typeface="Cambria"/>
            </a:endParaRPr>
          </a:p>
          <a:p>
            <a:pPr marL="413384" indent="-400685">
              <a:lnSpc>
                <a:spcPct val="100000"/>
              </a:lnSpc>
              <a:spcBef>
                <a:spcPts val="5"/>
              </a:spcBef>
              <a:buClr>
                <a:srgbClr val="1F4E79"/>
              </a:buClr>
              <a:buFont typeface="Arial"/>
              <a:buChar char="•"/>
              <a:tabLst>
                <a:tab pos="414020" algn="l"/>
              </a:tabLst>
            </a:pP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Commissionning</a:t>
            </a:r>
            <a:endParaRPr sz="1750">
              <a:latin typeface="Cambria"/>
              <a:cs typeface="Cambria"/>
            </a:endParaRPr>
          </a:p>
          <a:p>
            <a:pPr marL="413384" indent="-400685">
              <a:lnSpc>
                <a:spcPct val="100000"/>
              </a:lnSpc>
              <a:buClr>
                <a:srgbClr val="1F4E79"/>
              </a:buClr>
              <a:buFont typeface="Arial"/>
              <a:buChar char="•"/>
              <a:tabLst>
                <a:tab pos="414020" algn="l"/>
              </a:tabLst>
            </a:pP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RAN</a:t>
            </a:r>
            <a:endParaRPr sz="1750">
              <a:latin typeface="Cambria"/>
              <a:cs typeface="Cambria"/>
            </a:endParaRPr>
          </a:p>
          <a:p>
            <a:pPr marL="413384" indent="-400685">
              <a:lnSpc>
                <a:spcPct val="100000"/>
              </a:lnSpc>
              <a:spcBef>
                <a:spcPts val="5"/>
              </a:spcBef>
              <a:buClr>
                <a:srgbClr val="1F4E79"/>
              </a:buClr>
              <a:buFont typeface="Arial"/>
              <a:buChar char="•"/>
              <a:tabLst>
                <a:tab pos="414020" algn="l"/>
              </a:tabLst>
            </a:pP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TX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2795" y="4093233"/>
            <a:ext cx="1353820" cy="10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 marR="69850" indent="-300990">
              <a:lnSpc>
                <a:spcPct val="100000"/>
              </a:lnSpc>
              <a:buClr>
                <a:srgbClr val="1F4E79"/>
              </a:buClr>
              <a:buFont typeface="Wingdings"/>
              <a:buChar char=""/>
              <a:tabLst>
                <a:tab pos="313690" algn="l"/>
              </a:tabLst>
            </a:pP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Elect</a:t>
            </a:r>
            <a:r>
              <a:rPr sz="1750" spc="-25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onic sa</a:t>
            </a:r>
            <a:r>
              <a:rPr sz="1750" spc="-30" dirty="0">
                <a:solidFill>
                  <a:srgbClr val="1F4E79"/>
                </a:solidFill>
                <a:latin typeface="Cambria"/>
                <a:cs typeface="Cambria"/>
              </a:rPr>
              <a:t>f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ty</a:t>
            </a:r>
            <a:endParaRPr sz="1750">
              <a:latin typeface="Cambria"/>
              <a:cs typeface="Cambria"/>
            </a:endParaRPr>
          </a:p>
          <a:p>
            <a:pPr marL="313690" indent="-300990">
              <a:lnSpc>
                <a:spcPct val="100000"/>
              </a:lnSpc>
              <a:spcBef>
                <a:spcPts val="5"/>
              </a:spcBef>
              <a:buClr>
                <a:srgbClr val="1F4E79"/>
              </a:buClr>
              <a:buFont typeface="Wingdings"/>
              <a:buChar char=""/>
              <a:tabLst>
                <a:tab pos="313690" algn="l"/>
              </a:tabLst>
            </a:pP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&amp;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D</a:t>
            </a:r>
            <a:endParaRPr sz="1750">
              <a:latin typeface="Cambria"/>
              <a:cs typeface="Cambria"/>
            </a:endParaRPr>
          </a:p>
          <a:p>
            <a:pPr marL="313690" indent="-300990">
              <a:lnSpc>
                <a:spcPct val="100000"/>
              </a:lnSpc>
              <a:buClr>
                <a:srgbClr val="1F4E79"/>
              </a:buClr>
              <a:buFont typeface="Wingdings"/>
              <a:buChar char=""/>
              <a:tabLst>
                <a:tab pos="313690" algn="l"/>
              </a:tabLst>
            </a:pPr>
            <a:r>
              <a:rPr sz="1750" spc="-35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ep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i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1750" spc="-1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Lab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8428" y="4093255"/>
            <a:ext cx="93599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 indent="-300990">
              <a:lnSpc>
                <a:spcPct val="100000"/>
              </a:lnSpc>
              <a:buClr>
                <a:srgbClr val="1F4E79"/>
              </a:buClr>
              <a:buFont typeface="Wingdings"/>
              <a:buChar char=""/>
              <a:tabLst>
                <a:tab pos="313690" algn="l"/>
              </a:tabLst>
            </a:pPr>
            <a:r>
              <a:rPr sz="1750" spc="-30" dirty="0">
                <a:solidFill>
                  <a:srgbClr val="1F4E79"/>
                </a:solidFill>
                <a:latin typeface="Cambria"/>
                <a:cs typeface="Cambria"/>
              </a:rPr>
              <a:t>P</a:t>
            </a:r>
            <a:r>
              <a:rPr sz="1750" spc="-10" dirty="0">
                <a:solidFill>
                  <a:srgbClr val="1F4E79"/>
                </a:solidFill>
                <a:latin typeface="Cambria"/>
                <a:cs typeface="Cambria"/>
              </a:rPr>
              <a:t>o</a:t>
            </a:r>
            <a:r>
              <a:rPr sz="1750" spc="-30" dirty="0">
                <a:solidFill>
                  <a:srgbClr val="1F4E79"/>
                </a:solidFill>
                <a:latin typeface="Cambria"/>
                <a:cs typeface="Cambria"/>
              </a:rPr>
              <a:t>w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8428" y="4360727"/>
            <a:ext cx="188468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 marR="5080" indent="-300990">
              <a:lnSpc>
                <a:spcPct val="100000"/>
              </a:lnSpc>
              <a:buClr>
                <a:srgbClr val="1F4E79"/>
              </a:buClr>
              <a:buFont typeface="Arial"/>
              <a:buChar char="•"/>
              <a:tabLst>
                <a:tab pos="313690" algn="l"/>
              </a:tabLst>
            </a:pP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Primary</a:t>
            </a:r>
            <a:r>
              <a:rPr sz="1750" spc="-1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Ene</a:t>
            </a:r>
            <a:r>
              <a:rPr sz="1750" spc="-15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g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ie (</a:t>
            </a:r>
            <a:r>
              <a:rPr sz="1750" spc="-30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C &amp; Solar)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8428" y="4894893"/>
            <a:ext cx="315658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 indent="-300990">
              <a:lnSpc>
                <a:spcPct val="100000"/>
              </a:lnSpc>
              <a:buClr>
                <a:srgbClr val="1F4E79"/>
              </a:buClr>
              <a:buFont typeface="Arial"/>
              <a:buChar char="•"/>
              <a:tabLst>
                <a:tab pos="313690" algn="l"/>
              </a:tabLst>
            </a:pP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Bac</a:t>
            </a:r>
            <a:r>
              <a:rPr sz="1750" spc="-25" dirty="0">
                <a:solidFill>
                  <a:srgbClr val="1F4E79"/>
                </a:solidFill>
                <a:latin typeface="Cambria"/>
                <a:cs typeface="Cambria"/>
              </a:rPr>
              <a:t>k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up (Bat</a:t>
            </a:r>
            <a:r>
              <a:rPr sz="1750" spc="-20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ery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1750" spc="30" dirty="0">
                <a:solidFill>
                  <a:srgbClr val="1F4E79"/>
                </a:solidFill>
                <a:latin typeface="Cambria"/>
                <a:cs typeface="Cambria"/>
              </a:rPr>
              <a:t>&amp;</a:t>
            </a:r>
            <a:r>
              <a:rPr sz="2625" baseline="-14285" dirty="0">
                <a:solidFill>
                  <a:srgbClr val="1F4E79"/>
                </a:solidFill>
                <a:latin typeface="Wingdings"/>
                <a:cs typeface="Wingdings"/>
              </a:rPr>
              <a:t></a:t>
            </a:r>
            <a:r>
              <a:rPr sz="2625" baseline="-142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625" spc="-104" baseline="-142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625" spc="-120" baseline="-14285" dirty="0">
                <a:solidFill>
                  <a:srgbClr val="1F4E79"/>
                </a:solidFill>
                <a:latin typeface="Cambria"/>
                <a:cs typeface="Cambria"/>
              </a:rPr>
              <a:t>W</a:t>
            </a:r>
            <a:r>
              <a:rPr sz="2625" baseline="-14285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2625" spc="-30" baseline="-14285" dirty="0">
                <a:solidFill>
                  <a:srgbClr val="1F4E79"/>
                </a:solidFill>
                <a:latin typeface="Cambria"/>
                <a:cs typeface="Cambria"/>
              </a:rPr>
              <a:t>t</a:t>
            </a:r>
            <a:r>
              <a:rPr sz="2625" spc="-7" baseline="-14285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2625" baseline="-14285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2625" spc="-15" baseline="-1428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2625" baseline="-14285" dirty="0">
                <a:solidFill>
                  <a:srgbClr val="1F4E79"/>
                </a:solidFill>
                <a:latin typeface="Cambria"/>
                <a:cs typeface="Cambria"/>
              </a:rPr>
              <a:t>&amp;</a:t>
            </a:r>
            <a:endParaRPr sz="2625" baseline="-14285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9409" y="5162365"/>
            <a:ext cx="60071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Solar)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9715" y="4148903"/>
            <a:ext cx="198501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 indent="-300990">
              <a:lnSpc>
                <a:spcPct val="100000"/>
              </a:lnSpc>
              <a:buClr>
                <a:srgbClr val="1F4E79"/>
              </a:buClr>
              <a:buFont typeface="Wingdings"/>
              <a:buChar char=""/>
              <a:tabLst>
                <a:tab pos="313690" algn="l"/>
              </a:tabLst>
            </a:pP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E</a:t>
            </a:r>
            <a:r>
              <a:rPr sz="1750" spc="-40" dirty="0">
                <a:solidFill>
                  <a:srgbClr val="1F4E79"/>
                </a:solidFill>
                <a:latin typeface="Cambria"/>
                <a:cs typeface="Cambria"/>
              </a:rPr>
              <a:t>n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vi</a:t>
            </a:r>
            <a:r>
              <a:rPr sz="1750" spc="-25" dirty="0">
                <a:solidFill>
                  <a:srgbClr val="1F4E79"/>
                </a:solidFill>
                <a:latin typeface="Cambria"/>
                <a:cs typeface="Cambria"/>
              </a:rPr>
              <a:t>r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onmental</a:t>
            </a:r>
            <a:endParaRPr sz="1750">
              <a:latin typeface="Cambria"/>
              <a:cs typeface="Cambria"/>
            </a:endParaRPr>
          </a:p>
          <a:p>
            <a:pPr marL="313690" indent="-300990">
              <a:lnSpc>
                <a:spcPct val="100000"/>
              </a:lnSpc>
              <a:spcBef>
                <a:spcPts val="5"/>
              </a:spcBef>
              <a:buClr>
                <a:srgbClr val="1F4E79"/>
              </a:buClr>
              <a:buFont typeface="Wingdings"/>
              <a:buChar char=""/>
              <a:tabLst>
                <a:tab pos="313690" algn="l"/>
              </a:tabLst>
            </a:pP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Quality</a:t>
            </a:r>
            <a:r>
              <a:rPr sz="1750" spc="-10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and </a:t>
            </a:r>
            <a:r>
              <a:rPr sz="1750" spc="-25" dirty="0">
                <a:solidFill>
                  <a:srgbClr val="1F4E79"/>
                </a:solidFill>
                <a:latin typeface="Cambria"/>
                <a:cs typeface="Cambria"/>
              </a:rPr>
              <a:t>A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u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dit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49715" y="4683848"/>
            <a:ext cx="130937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 indent="-300990">
              <a:lnSpc>
                <a:spcPct val="100000"/>
              </a:lnSpc>
              <a:buClr>
                <a:srgbClr val="1F4E79"/>
              </a:buClr>
              <a:buFont typeface="Wingdings"/>
              <a:buChar char=""/>
              <a:tabLst>
                <a:tab pos="313690" algn="l"/>
              </a:tabLst>
            </a:pP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C</a:t>
            </a:r>
            <a:r>
              <a:rPr sz="1750" spc="-40" dirty="0">
                <a:solidFill>
                  <a:srgbClr val="1F4E79"/>
                </a:solidFill>
                <a:latin typeface="Cambria"/>
                <a:cs typeface="Cambria"/>
              </a:rPr>
              <a:t>i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vi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l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 </a:t>
            </a:r>
            <a:r>
              <a:rPr sz="1750" spc="-105" dirty="0">
                <a:solidFill>
                  <a:srgbClr val="1F4E79"/>
                </a:solidFill>
                <a:latin typeface="Cambria"/>
                <a:cs typeface="Cambria"/>
              </a:rPr>
              <a:t>W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o</a:t>
            </a:r>
            <a:r>
              <a:rPr sz="1750" spc="-5" dirty="0">
                <a:solidFill>
                  <a:srgbClr val="1F4E79"/>
                </a:solidFill>
                <a:latin typeface="Cambria"/>
                <a:cs typeface="Cambria"/>
              </a:rPr>
              <a:t>rk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0696" y="5218013"/>
            <a:ext cx="99377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Sanitation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48424" y="4143586"/>
            <a:ext cx="1337310" cy="783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" marR="150495" indent="-300990">
              <a:lnSpc>
                <a:spcPct val="100000"/>
              </a:lnSpc>
              <a:buClr>
                <a:srgbClr val="1F4E79"/>
              </a:buClr>
              <a:buFont typeface="Wingdings"/>
              <a:buChar char=""/>
              <a:tabLst>
                <a:tab pos="313690" algn="l"/>
              </a:tabLst>
            </a:pP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Managed Service</a:t>
            </a:r>
            <a:endParaRPr sz="1750">
              <a:latin typeface="Cambria"/>
              <a:cs typeface="Cambria"/>
            </a:endParaRPr>
          </a:p>
          <a:p>
            <a:pPr marL="313690" indent="-300990">
              <a:lnSpc>
                <a:spcPct val="100000"/>
              </a:lnSpc>
              <a:spcBef>
                <a:spcPts val="5"/>
              </a:spcBef>
              <a:buClr>
                <a:srgbClr val="1F4E79"/>
              </a:buClr>
              <a:buFont typeface="Wingdings"/>
              <a:buChar char=""/>
              <a:tabLst>
                <a:tab pos="313690" algn="l"/>
              </a:tabLst>
            </a:pPr>
            <a:r>
              <a:rPr sz="1750" spc="-30" dirty="0">
                <a:solidFill>
                  <a:srgbClr val="1F4E79"/>
                </a:solidFill>
                <a:latin typeface="Cambria"/>
                <a:cs typeface="Cambria"/>
              </a:rPr>
              <a:t>P</a:t>
            </a:r>
            <a:r>
              <a:rPr sz="1750" dirty="0">
                <a:solidFill>
                  <a:srgbClr val="1F4E79"/>
                </a:solidFill>
                <a:latin typeface="Cambria"/>
                <a:cs typeface="Cambria"/>
              </a:rPr>
              <a:t>ortability</a:t>
            </a:r>
            <a:endParaRPr sz="1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pc="-130" dirty="0">
                <a:solidFill>
                  <a:srgbClr val="2E75B6"/>
                </a:solidFill>
              </a:rPr>
              <a:t>W</a:t>
            </a:r>
            <a:r>
              <a:rPr dirty="0">
                <a:solidFill>
                  <a:srgbClr val="2E75B6"/>
                </a:solidFill>
              </a:rPr>
              <a:t>a</a:t>
            </a:r>
            <a:r>
              <a:rPr spc="-40" dirty="0">
                <a:solidFill>
                  <a:srgbClr val="2E75B6"/>
                </a:solidFill>
              </a:rPr>
              <a:t>r</a:t>
            </a:r>
            <a:r>
              <a:rPr dirty="0">
                <a:solidFill>
                  <a:srgbClr val="2E75B6"/>
                </a:solidFill>
              </a:rPr>
              <a:t>eho</a:t>
            </a:r>
            <a:r>
              <a:rPr spc="-5" dirty="0">
                <a:solidFill>
                  <a:srgbClr val="2E75B6"/>
                </a:solidFill>
              </a:rPr>
              <a:t>u</a:t>
            </a:r>
            <a:r>
              <a:rPr dirty="0">
                <a:solidFill>
                  <a:srgbClr val="2E75B6"/>
                </a:solidFill>
              </a:rPr>
              <a:t>se</a:t>
            </a: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" y="3854958"/>
            <a:ext cx="874394" cy="2044064"/>
          </a:xfrm>
          <a:custGeom>
            <a:avLst/>
            <a:gdLst/>
            <a:ahLst/>
            <a:cxnLst/>
            <a:rect l="l" t="t" r="r" b="b"/>
            <a:pathLst>
              <a:path w="874394" h="2044064">
                <a:moveTo>
                  <a:pt x="874014" y="1825752"/>
                </a:moveTo>
                <a:lnTo>
                  <a:pt x="874013" y="218693"/>
                </a:lnTo>
                <a:lnTo>
                  <a:pt x="0" y="0"/>
                </a:lnTo>
                <a:lnTo>
                  <a:pt x="0" y="2043683"/>
                </a:lnTo>
                <a:lnTo>
                  <a:pt x="874014" y="1825752"/>
                </a:lnTo>
                <a:close/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19779" y="3854958"/>
            <a:ext cx="873760" cy="2044064"/>
          </a:xfrm>
          <a:custGeom>
            <a:avLst/>
            <a:gdLst/>
            <a:ahLst/>
            <a:cxnLst/>
            <a:rect l="l" t="t" r="r" b="b"/>
            <a:pathLst>
              <a:path w="873759" h="2044064">
                <a:moveTo>
                  <a:pt x="873620" y="98"/>
                </a:moveTo>
                <a:lnTo>
                  <a:pt x="0" y="218694"/>
                </a:lnTo>
                <a:lnTo>
                  <a:pt x="0" y="1825752"/>
                </a:lnTo>
                <a:lnTo>
                  <a:pt x="873620" y="2043585"/>
                </a:lnTo>
                <a:lnTo>
                  <a:pt x="873620" y="98"/>
                </a:lnTo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8289" y="2709672"/>
            <a:ext cx="4213923" cy="3156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147" y="2741676"/>
            <a:ext cx="4214685" cy="3156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86355" y="2298255"/>
            <a:ext cx="388556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dirty="0">
                <a:latin typeface="Calibri"/>
                <a:cs typeface="Calibri"/>
              </a:rPr>
              <a:t>2</a:t>
            </a:r>
            <a:r>
              <a:rPr sz="1575" baseline="23809" dirty="0">
                <a:latin typeface="Calibri"/>
                <a:cs typeface="Calibri"/>
              </a:rPr>
              <a:t>nd</a:t>
            </a:r>
            <a:r>
              <a:rPr sz="1575" spc="172" baseline="23809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Floor </a:t>
            </a:r>
            <a:r>
              <a:rPr sz="1550" spc="-45" dirty="0">
                <a:latin typeface="Calibri"/>
                <a:cs typeface="Calibri"/>
              </a:rPr>
              <a:t>W</a:t>
            </a:r>
            <a:r>
              <a:rPr sz="1550" spc="5" dirty="0">
                <a:latin typeface="Calibri"/>
                <a:cs typeface="Calibri"/>
              </a:rPr>
              <a:t>a</a:t>
            </a:r>
            <a:r>
              <a:rPr sz="1550" spc="-15" dirty="0">
                <a:latin typeface="Calibri"/>
                <a:cs typeface="Calibri"/>
              </a:rPr>
              <a:t>r</a:t>
            </a:r>
            <a:r>
              <a:rPr sz="1550" spc="5" dirty="0">
                <a:latin typeface="Calibri"/>
                <a:cs typeface="Calibri"/>
              </a:rPr>
              <a:t>ehouse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(Solar panel,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pump,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e</a:t>
            </a:r>
            <a:r>
              <a:rPr sz="1550" spc="-15" dirty="0">
                <a:latin typeface="Calibri"/>
                <a:cs typeface="Calibri"/>
              </a:rPr>
              <a:t>t</a:t>
            </a:r>
            <a:r>
              <a:rPr sz="1550" spc="5" dirty="0">
                <a:latin typeface="Calibri"/>
                <a:cs typeface="Calibri"/>
              </a:rPr>
              <a:t>c …)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1218" y="2367601"/>
            <a:ext cx="191452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dirty="0">
                <a:latin typeface="Calibri"/>
                <a:cs typeface="Calibri"/>
              </a:rPr>
              <a:t>B</a:t>
            </a:r>
            <a:r>
              <a:rPr sz="1550" spc="-10" dirty="0">
                <a:latin typeface="Calibri"/>
                <a:cs typeface="Calibri"/>
              </a:rPr>
              <a:t>a</a:t>
            </a:r>
            <a:r>
              <a:rPr sz="1550" spc="-20" dirty="0">
                <a:latin typeface="Calibri"/>
                <a:cs typeface="Calibri"/>
              </a:rPr>
              <a:t>t</a:t>
            </a:r>
            <a:r>
              <a:rPr sz="1550" spc="-15" dirty="0">
                <a:latin typeface="Calibri"/>
                <a:cs typeface="Calibri"/>
              </a:rPr>
              <a:t>t</a:t>
            </a:r>
            <a:r>
              <a:rPr sz="1550" dirty="0">
                <a:latin typeface="Calibri"/>
                <a:cs typeface="Calibri"/>
              </a:rPr>
              <a:t>e</a:t>
            </a:r>
            <a:r>
              <a:rPr sz="1550" spc="10" dirty="0">
                <a:latin typeface="Calibri"/>
                <a:cs typeface="Calibri"/>
              </a:rPr>
              <a:t>r</a:t>
            </a:r>
            <a:r>
              <a:rPr sz="1550" spc="5" dirty="0">
                <a:latin typeface="Calibri"/>
                <a:cs typeface="Calibri"/>
              </a:rPr>
              <a:t>y </a:t>
            </a:r>
            <a:r>
              <a:rPr sz="1550" dirty="0">
                <a:latin typeface="Calibri"/>
                <a:cs typeface="Calibri"/>
              </a:rPr>
              <a:t>bac</a:t>
            </a:r>
            <a:r>
              <a:rPr sz="1550" spc="-15" dirty="0">
                <a:latin typeface="Calibri"/>
                <a:cs typeface="Calibri"/>
              </a:rPr>
              <a:t>k</a:t>
            </a:r>
            <a:r>
              <a:rPr sz="1550" dirty="0">
                <a:latin typeface="Calibri"/>
                <a:cs typeface="Calibri"/>
              </a:rPr>
              <a:t>u</a:t>
            </a:r>
            <a:r>
              <a:rPr sz="1550" spc="5" dirty="0">
                <a:latin typeface="Calibri"/>
                <a:cs typeface="Calibri"/>
              </a:rPr>
              <a:t>p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</a:t>
            </a:r>
            <a:r>
              <a:rPr sz="1550" spc="-15" dirty="0">
                <a:latin typeface="Calibri"/>
                <a:cs typeface="Calibri"/>
              </a:rPr>
              <a:t>t</a:t>
            </a:r>
            <a:r>
              <a:rPr sz="1550" dirty="0">
                <a:latin typeface="Calibri"/>
                <a:cs typeface="Calibri"/>
              </a:rPr>
              <a:t>o</a:t>
            </a:r>
            <a:r>
              <a:rPr sz="1550" spc="-25" dirty="0">
                <a:latin typeface="Calibri"/>
                <a:cs typeface="Calibri"/>
              </a:rPr>
              <a:t>r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sz="1550" spc="-10" dirty="0">
                <a:latin typeface="Calibri"/>
                <a:cs typeface="Calibri"/>
              </a:rPr>
              <a:t>g</a:t>
            </a:r>
            <a:r>
              <a:rPr sz="1550" spc="5" dirty="0">
                <a:latin typeface="Calibri"/>
                <a:cs typeface="Calibri"/>
              </a:rPr>
              <a:t>e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pc="-130" dirty="0">
                <a:solidFill>
                  <a:srgbClr val="2E75B6"/>
                </a:solidFill>
              </a:rPr>
              <a:t>W</a:t>
            </a:r>
            <a:r>
              <a:rPr dirty="0">
                <a:solidFill>
                  <a:srgbClr val="2E75B6"/>
                </a:solidFill>
              </a:rPr>
              <a:t>a</a:t>
            </a:r>
            <a:r>
              <a:rPr spc="-40" dirty="0">
                <a:solidFill>
                  <a:srgbClr val="2E75B6"/>
                </a:solidFill>
              </a:rPr>
              <a:t>r</a:t>
            </a:r>
            <a:r>
              <a:rPr dirty="0">
                <a:solidFill>
                  <a:srgbClr val="2E75B6"/>
                </a:solidFill>
              </a:rPr>
              <a:t>eho</a:t>
            </a:r>
            <a:r>
              <a:rPr spc="-5" dirty="0">
                <a:solidFill>
                  <a:srgbClr val="2E75B6"/>
                </a:solidFill>
              </a:rPr>
              <a:t>u</a:t>
            </a:r>
            <a:r>
              <a:rPr dirty="0">
                <a:solidFill>
                  <a:srgbClr val="2E75B6"/>
                </a:solidFill>
              </a:rPr>
              <a:t>se</a:t>
            </a: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" y="3854958"/>
            <a:ext cx="874394" cy="2044064"/>
          </a:xfrm>
          <a:custGeom>
            <a:avLst/>
            <a:gdLst/>
            <a:ahLst/>
            <a:cxnLst/>
            <a:rect l="l" t="t" r="r" b="b"/>
            <a:pathLst>
              <a:path w="874394" h="2044064">
                <a:moveTo>
                  <a:pt x="874014" y="1825752"/>
                </a:moveTo>
                <a:lnTo>
                  <a:pt x="874013" y="218693"/>
                </a:lnTo>
                <a:lnTo>
                  <a:pt x="0" y="0"/>
                </a:lnTo>
                <a:lnTo>
                  <a:pt x="0" y="2043683"/>
                </a:lnTo>
                <a:lnTo>
                  <a:pt x="874014" y="1825752"/>
                </a:lnTo>
                <a:close/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19779" y="3854958"/>
            <a:ext cx="873760" cy="2044064"/>
          </a:xfrm>
          <a:custGeom>
            <a:avLst/>
            <a:gdLst/>
            <a:ahLst/>
            <a:cxnLst/>
            <a:rect l="l" t="t" r="r" b="b"/>
            <a:pathLst>
              <a:path w="873759" h="2044064">
                <a:moveTo>
                  <a:pt x="873620" y="98"/>
                </a:moveTo>
                <a:lnTo>
                  <a:pt x="0" y="218694"/>
                </a:lnTo>
                <a:lnTo>
                  <a:pt x="0" y="1825752"/>
                </a:lnTo>
                <a:lnTo>
                  <a:pt x="873620" y="2043585"/>
                </a:lnTo>
                <a:lnTo>
                  <a:pt x="873620" y="98"/>
                </a:lnTo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8289" y="2709672"/>
            <a:ext cx="4213923" cy="3156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147" y="2741676"/>
            <a:ext cx="4214685" cy="3156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86355" y="2308161"/>
            <a:ext cx="208597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latin typeface="Calibri"/>
                <a:cs typeface="Calibri"/>
              </a:rPr>
              <a:t>Radio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E</a:t>
            </a:r>
            <a:r>
              <a:rPr sz="1550" spc="5" dirty="0">
                <a:latin typeface="Calibri"/>
                <a:cs typeface="Calibri"/>
              </a:rPr>
              <a:t>quipme</a:t>
            </a:r>
            <a:r>
              <a:rPr sz="1550" spc="-10" dirty="0">
                <a:latin typeface="Calibri"/>
                <a:cs typeface="Calibri"/>
              </a:rPr>
              <a:t>n</a:t>
            </a:r>
            <a:r>
              <a:rPr sz="1550" spc="5" dirty="0">
                <a:latin typeface="Calibri"/>
                <a:cs typeface="Calibri"/>
              </a:rPr>
              <a:t>t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S</a:t>
            </a:r>
            <a:r>
              <a:rPr sz="1550" spc="-15" dirty="0">
                <a:latin typeface="Calibri"/>
                <a:cs typeface="Calibri"/>
              </a:rPr>
              <a:t>t</a:t>
            </a:r>
            <a:r>
              <a:rPr sz="1550" spc="5" dirty="0">
                <a:latin typeface="Calibri"/>
                <a:cs typeface="Calibri"/>
              </a:rPr>
              <a:t>o</a:t>
            </a:r>
            <a:r>
              <a:rPr sz="1550" spc="-25" dirty="0">
                <a:latin typeface="Calibri"/>
                <a:cs typeface="Calibri"/>
              </a:rPr>
              <a:t>r</a:t>
            </a:r>
            <a:r>
              <a:rPr sz="1550" spc="5" dirty="0">
                <a:latin typeface="Calibri"/>
                <a:cs typeface="Calibri"/>
              </a:rPr>
              <a:t>a</a:t>
            </a:r>
            <a:r>
              <a:rPr sz="1550" spc="-10" dirty="0">
                <a:latin typeface="Calibri"/>
                <a:cs typeface="Calibri"/>
              </a:rPr>
              <a:t>g</a:t>
            </a:r>
            <a:r>
              <a:rPr sz="1550" spc="5" dirty="0">
                <a:latin typeface="Calibri"/>
                <a:cs typeface="Calibri"/>
              </a:rPr>
              <a:t>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1206" y="2367601"/>
            <a:ext cx="221932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dirty="0">
                <a:latin typeface="Calibri"/>
                <a:cs typeface="Calibri"/>
              </a:rPr>
              <a:t>Electri</a:t>
            </a:r>
            <a:r>
              <a:rPr sz="1550" spc="5" dirty="0">
                <a:latin typeface="Calibri"/>
                <a:cs typeface="Calibri"/>
              </a:rPr>
              <a:t>c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E</a:t>
            </a:r>
            <a:r>
              <a:rPr sz="1550" dirty="0">
                <a:latin typeface="Calibri"/>
                <a:cs typeface="Calibri"/>
              </a:rPr>
              <a:t>quipme</a:t>
            </a:r>
            <a:r>
              <a:rPr sz="1550" spc="-10" dirty="0">
                <a:latin typeface="Calibri"/>
                <a:cs typeface="Calibri"/>
              </a:rPr>
              <a:t>n</a:t>
            </a:r>
            <a:r>
              <a:rPr sz="1550" spc="5" dirty="0">
                <a:latin typeface="Calibri"/>
                <a:cs typeface="Calibri"/>
              </a:rPr>
              <a:t>t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</a:t>
            </a:r>
            <a:r>
              <a:rPr sz="1550" spc="-15" dirty="0">
                <a:latin typeface="Calibri"/>
                <a:cs typeface="Calibri"/>
              </a:rPr>
              <a:t>t</a:t>
            </a:r>
            <a:r>
              <a:rPr sz="1550" dirty="0">
                <a:latin typeface="Calibri"/>
                <a:cs typeface="Calibri"/>
              </a:rPr>
              <a:t>o</a:t>
            </a:r>
            <a:r>
              <a:rPr sz="1550" spc="-25" dirty="0">
                <a:latin typeface="Calibri"/>
                <a:cs typeface="Calibri"/>
              </a:rPr>
              <a:t>r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sz="1550" spc="-10" dirty="0">
                <a:latin typeface="Calibri"/>
                <a:cs typeface="Calibri"/>
              </a:rPr>
              <a:t>g</a:t>
            </a:r>
            <a:r>
              <a:rPr sz="1550" spc="5" dirty="0">
                <a:latin typeface="Calibri"/>
                <a:cs typeface="Calibri"/>
              </a:rPr>
              <a:t>e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pc="-5" dirty="0">
                <a:solidFill>
                  <a:srgbClr val="2E75B6"/>
                </a:solidFill>
              </a:rPr>
              <a:t>Offi</a:t>
            </a:r>
            <a:r>
              <a:rPr spc="-20" dirty="0">
                <a:solidFill>
                  <a:srgbClr val="2E75B6"/>
                </a:solidFill>
              </a:rPr>
              <a:t>c</a:t>
            </a:r>
            <a:r>
              <a:rPr dirty="0">
                <a:solidFill>
                  <a:srgbClr val="2E75B6"/>
                </a:solidFill>
              </a:rPr>
              <a:t>e</a:t>
            </a: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" y="3854958"/>
            <a:ext cx="874394" cy="2044064"/>
          </a:xfrm>
          <a:custGeom>
            <a:avLst/>
            <a:gdLst/>
            <a:ahLst/>
            <a:cxnLst/>
            <a:rect l="l" t="t" r="r" b="b"/>
            <a:pathLst>
              <a:path w="874394" h="2044064">
                <a:moveTo>
                  <a:pt x="874014" y="1825752"/>
                </a:moveTo>
                <a:lnTo>
                  <a:pt x="874013" y="218693"/>
                </a:lnTo>
                <a:lnTo>
                  <a:pt x="0" y="0"/>
                </a:lnTo>
                <a:lnTo>
                  <a:pt x="0" y="2043683"/>
                </a:lnTo>
                <a:lnTo>
                  <a:pt x="874014" y="1825752"/>
                </a:lnTo>
                <a:close/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19779" y="3854958"/>
            <a:ext cx="873760" cy="2044064"/>
          </a:xfrm>
          <a:custGeom>
            <a:avLst/>
            <a:gdLst/>
            <a:ahLst/>
            <a:cxnLst/>
            <a:rect l="l" t="t" r="r" b="b"/>
            <a:pathLst>
              <a:path w="873759" h="2044064">
                <a:moveTo>
                  <a:pt x="873620" y="98"/>
                </a:moveTo>
                <a:lnTo>
                  <a:pt x="0" y="218694"/>
                </a:lnTo>
                <a:lnTo>
                  <a:pt x="0" y="1825752"/>
                </a:lnTo>
                <a:lnTo>
                  <a:pt x="873620" y="2043585"/>
                </a:lnTo>
                <a:lnTo>
                  <a:pt x="873620" y="98"/>
                </a:lnTo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8289" y="2709672"/>
            <a:ext cx="4213923" cy="3156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147" y="2741676"/>
            <a:ext cx="4214685" cy="3156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86355" y="2308161"/>
            <a:ext cx="50800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latin typeface="Calibri"/>
                <a:cs typeface="Calibri"/>
              </a:rPr>
              <a:t>O</a:t>
            </a:r>
            <a:r>
              <a:rPr sz="1550" spc="-20" dirty="0">
                <a:latin typeface="Calibri"/>
                <a:cs typeface="Calibri"/>
              </a:rPr>
              <a:t>f</a:t>
            </a:r>
            <a:r>
              <a:rPr sz="1550" dirty="0">
                <a:latin typeface="Calibri"/>
                <a:cs typeface="Calibri"/>
              </a:rPr>
              <a:t>fice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1206" y="2367601"/>
            <a:ext cx="134112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dirty="0">
                <a:latin typeface="Calibri"/>
                <a:cs typeface="Calibri"/>
              </a:rPr>
              <a:t>1</a:t>
            </a:r>
            <a:r>
              <a:rPr sz="1550" spc="-15" dirty="0">
                <a:latin typeface="Calibri"/>
                <a:cs typeface="Calibri"/>
              </a:rPr>
              <a:t>s</a:t>
            </a:r>
            <a:r>
              <a:rPr sz="1550" spc="5" dirty="0">
                <a:latin typeface="Calibri"/>
                <a:cs typeface="Calibri"/>
              </a:rPr>
              <a:t>t </a:t>
            </a:r>
            <a:r>
              <a:rPr sz="1550" dirty="0">
                <a:latin typeface="Calibri"/>
                <a:cs typeface="Calibri"/>
              </a:rPr>
              <a:t>Floo</a:t>
            </a:r>
            <a:r>
              <a:rPr sz="1550" spc="5" dirty="0">
                <a:latin typeface="Calibri"/>
                <a:cs typeface="Calibri"/>
              </a:rPr>
              <a:t>r O</a:t>
            </a:r>
            <a:r>
              <a:rPr sz="1550" spc="-20" dirty="0">
                <a:latin typeface="Calibri"/>
                <a:cs typeface="Calibri"/>
              </a:rPr>
              <a:t>f</a:t>
            </a:r>
            <a:r>
              <a:rPr sz="1550" dirty="0">
                <a:latin typeface="Calibri"/>
                <a:cs typeface="Calibri"/>
              </a:rPr>
              <a:t>fices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pc="-5" dirty="0">
                <a:solidFill>
                  <a:srgbClr val="2E75B6"/>
                </a:solidFill>
              </a:rPr>
              <a:t>Offi</a:t>
            </a:r>
            <a:r>
              <a:rPr spc="-20" dirty="0">
                <a:solidFill>
                  <a:srgbClr val="2E75B6"/>
                </a:solidFill>
              </a:rPr>
              <a:t>c</a:t>
            </a:r>
            <a:r>
              <a:rPr dirty="0">
                <a:solidFill>
                  <a:srgbClr val="2E75B6"/>
                </a:solidFill>
              </a:rPr>
              <a:t>e</a:t>
            </a: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" y="3854958"/>
            <a:ext cx="874394" cy="2044064"/>
          </a:xfrm>
          <a:custGeom>
            <a:avLst/>
            <a:gdLst/>
            <a:ahLst/>
            <a:cxnLst/>
            <a:rect l="l" t="t" r="r" b="b"/>
            <a:pathLst>
              <a:path w="874394" h="2044064">
                <a:moveTo>
                  <a:pt x="874014" y="1825752"/>
                </a:moveTo>
                <a:lnTo>
                  <a:pt x="874013" y="218693"/>
                </a:lnTo>
                <a:lnTo>
                  <a:pt x="0" y="0"/>
                </a:lnTo>
                <a:lnTo>
                  <a:pt x="0" y="2043683"/>
                </a:lnTo>
                <a:lnTo>
                  <a:pt x="874014" y="1825752"/>
                </a:lnTo>
                <a:close/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19779" y="3854958"/>
            <a:ext cx="873760" cy="2044064"/>
          </a:xfrm>
          <a:custGeom>
            <a:avLst/>
            <a:gdLst/>
            <a:ahLst/>
            <a:cxnLst/>
            <a:rect l="l" t="t" r="r" b="b"/>
            <a:pathLst>
              <a:path w="873759" h="2044064">
                <a:moveTo>
                  <a:pt x="873620" y="98"/>
                </a:moveTo>
                <a:lnTo>
                  <a:pt x="0" y="218694"/>
                </a:lnTo>
                <a:lnTo>
                  <a:pt x="0" y="1825752"/>
                </a:lnTo>
                <a:lnTo>
                  <a:pt x="873620" y="2043585"/>
                </a:lnTo>
                <a:lnTo>
                  <a:pt x="873620" y="98"/>
                </a:lnTo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8289" y="2709672"/>
            <a:ext cx="4213923" cy="3156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147" y="2741676"/>
            <a:ext cx="4214685" cy="3156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86355" y="2308161"/>
            <a:ext cx="1748789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latin typeface="Calibri"/>
                <a:cs typeface="Calibri"/>
              </a:rPr>
              <a:t>C</a:t>
            </a:r>
            <a:r>
              <a:rPr sz="1550" spc="-40" dirty="0">
                <a:latin typeface="Calibri"/>
                <a:cs typeface="Calibri"/>
              </a:rPr>
              <a:t>T</a:t>
            </a:r>
            <a:r>
              <a:rPr sz="1550" spc="10" dirty="0">
                <a:latin typeface="Calibri"/>
                <a:cs typeface="Calibri"/>
              </a:rPr>
              <a:t>O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O</a:t>
            </a:r>
            <a:r>
              <a:rPr sz="1550" spc="-20" dirty="0">
                <a:latin typeface="Calibri"/>
                <a:cs typeface="Calibri"/>
              </a:rPr>
              <a:t>f</a:t>
            </a:r>
            <a:r>
              <a:rPr sz="1550" spc="5" dirty="0">
                <a:latin typeface="Calibri"/>
                <a:cs typeface="Calibri"/>
              </a:rPr>
              <a:t>fice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&amp; </a:t>
            </a:r>
            <a:r>
              <a:rPr sz="1550" spc="5" dirty="0">
                <a:latin typeface="Calibri"/>
                <a:cs typeface="Calibri"/>
              </a:rPr>
              <a:t>Pri</a:t>
            </a:r>
            <a:r>
              <a:rPr sz="1550" spc="-10" dirty="0">
                <a:latin typeface="Calibri"/>
                <a:cs typeface="Calibri"/>
              </a:rPr>
              <a:t>n</a:t>
            </a:r>
            <a:r>
              <a:rPr sz="1550" spc="-15" dirty="0">
                <a:latin typeface="Calibri"/>
                <a:cs typeface="Calibri"/>
              </a:rPr>
              <a:t>t</a:t>
            </a:r>
            <a:r>
              <a:rPr sz="1550" spc="5" dirty="0">
                <a:latin typeface="Calibri"/>
                <a:cs typeface="Calibri"/>
              </a:rPr>
              <a:t>e</a:t>
            </a:r>
            <a:r>
              <a:rPr sz="1550" spc="-25" dirty="0">
                <a:latin typeface="Calibri"/>
                <a:cs typeface="Calibri"/>
              </a:rPr>
              <a:t>r</a:t>
            </a:r>
            <a:r>
              <a:rPr sz="1550" spc="5" dirty="0">
                <a:latin typeface="Calibri"/>
                <a:cs typeface="Calibri"/>
              </a:rPr>
              <a:t>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1206" y="2367601"/>
            <a:ext cx="123253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latin typeface="Calibri"/>
                <a:cs typeface="Calibri"/>
              </a:rPr>
              <a:t>Meeting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R</a:t>
            </a:r>
            <a:r>
              <a:rPr sz="1550" spc="5" dirty="0">
                <a:latin typeface="Calibri"/>
                <a:cs typeface="Calibri"/>
              </a:rPr>
              <a:t>oom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920" y="1212220"/>
            <a:ext cx="4850130" cy="48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25" dirty="0">
                <a:solidFill>
                  <a:srgbClr val="2E75B6"/>
                </a:solidFill>
                <a:latin typeface="Cambria"/>
                <a:cs typeface="Cambria"/>
              </a:rPr>
              <a:t>C</a:t>
            </a:r>
            <a:r>
              <a:rPr sz="2450" b="1" dirty="0">
                <a:solidFill>
                  <a:srgbClr val="2E75B6"/>
                </a:solidFill>
                <a:latin typeface="Cambria"/>
                <a:cs typeface="Cambria"/>
              </a:rPr>
              <a:t>o</a:t>
            </a:r>
            <a:r>
              <a:rPr sz="2450" b="1" spc="-5" dirty="0">
                <a:solidFill>
                  <a:srgbClr val="2E75B6"/>
                </a:solidFill>
                <a:latin typeface="Cambria"/>
                <a:cs typeface="Cambria"/>
              </a:rPr>
              <a:t>me</a:t>
            </a:r>
            <a:r>
              <a:rPr sz="2450" b="1" dirty="0">
                <a:solidFill>
                  <a:srgbClr val="2E75B6"/>
                </a:solidFill>
                <a:latin typeface="Cambria"/>
                <a:cs typeface="Cambria"/>
              </a:rPr>
              <a:t>t</a:t>
            </a:r>
            <a:r>
              <a:rPr sz="2450" b="1" spc="5" dirty="0">
                <a:solidFill>
                  <a:srgbClr val="2E75B6"/>
                </a:solidFill>
                <a:latin typeface="Cambria"/>
                <a:cs typeface="Cambria"/>
              </a:rPr>
              <a:t> </a:t>
            </a:r>
            <a:r>
              <a:rPr sz="2450" b="1" dirty="0">
                <a:solidFill>
                  <a:srgbClr val="2E75B6"/>
                </a:solidFill>
                <a:latin typeface="Cambria"/>
                <a:cs typeface="Cambria"/>
              </a:rPr>
              <a:t>S.A</a:t>
            </a:r>
            <a:r>
              <a:rPr sz="2450" b="1" spc="-5" dirty="0">
                <a:solidFill>
                  <a:srgbClr val="2E75B6"/>
                </a:solidFill>
                <a:latin typeface="Cambria"/>
                <a:cs typeface="Cambria"/>
              </a:rPr>
              <a:t> </a:t>
            </a:r>
            <a:r>
              <a:rPr sz="2450" b="1" dirty="0">
                <a:solidFill>
                  <a:srgbClr val="2E75B6"/>
                </a:solidFill>
                <a:latin typeface="Cambria"/>
                <a:cs typeface="Cambria"/>
              </a:rPr>
              <a:t>–</a:t>
            </a:r>
            <a:r>
              <a:rPr sz="2450" b="1" spc="-5" dirty="0">
                <a:solidFill>
                  <a:srgbClr val="2E75B6"/>
                </a:solidFill>
                <a:latin typeface="Cambria"/>
                <a:cs typeface="Cambria"/>
              </a:rPr>
              <a:t> </a:t>
            </a:r>
            <a:r>
              <a:rPr sz="2450" b="1" spc="-5" dirty="0">
                <a:latin typeface="Cambria"/>
                <a:cs typeface="Cambria"/>
              </a:rPr>
              <a:t>Offi</a:t>
            </a:r>
            <a:r>
              <a:rPr sz="2450" b="1" spc="-20" dirty="0">
                <a:latin typeface="Cambria"/>
                <a:cs typeface="Cambria"/>
              </a:rPr>
              <a:t>c</a:t>
            </a:r>
            <a:r>
              <a:rPr sz="2450" b="1" dirty="0">
                <a:latin typeface="Cambria"/>
                <a:cs typeface="Cambria"/>
              </a:rPr>
              <a:t>e and</a:t>
            </a:r>
            <a:r>
              <a:rPr sz="2450" b="1" spc="-5" dirty="0">
                <a:latin typeface="Cambria"/>
                <a:cs typeface="Cambria"/>
              </a:rPr>
              <a:t> </a:t>
            </a:r>
            <a:r>
              <a:rPr sz="2450" b="1" spc="-130" dirty="0">
                <a:latin typeface="Cambria"/>
                <a:cs typeface="Cambria"/>
              </a:rPr>
              <a:t>W</a:t>
            </a:r>
            <a:r>
              <a:rPr sz="2450" b="1" dirty="0">
                <a:latin typeface="Cambria"/>
                <a:cs typeface="Cambria"/>
              </a:rPr>
              <a:t>a</a:t>
            </a:r>
            <a:r>
              <a:rPr sz="2450" b="1" spc="-40" dirty="0">
                <a:latin typeface="Cambria"/>
                <a:cs typeface="Cambria"/>
              </a:rPr>
              <a:t>r</a:t>
            </a:r>
            <a:r>
              <a:rPr sz="2450" b="1" dirty="0">
                <a:latin typeface="Cambria"/>
                <a:cs typeface="Cambria"/>
              </a:rPr>
              <a:t>eho</a:t>
            </a:r>
            <a:r>
              <a:rPr sz="2450" b="1" spc="-5" dirty="0">
                <a:latin typeface="Cambria"/>
                <a:cs typeface="Cambria"/>
              </a:rPr>
              <a:t>u</a:t>
            </a:r>
            <a:r>
              <a:rPr sz="2450" b="1" dirty="0">
                <a:latin typeface="Cambria"/>
                <a:cs typeface="Cambria"/>
              </a:rPr>
              <a:t>se</a:t>
            </a:r>
            <a:endParaRPr sz="24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dirty="0">
                <a:solidFill>
                  <a:srgbClr val="BFBFBF"/>
                </a:solidFill>
                <a:latin typeface="Calibri"/>
                <a:cs typeface="Calibri"/>
              </a:rPr>
              <a:t>e </a:t>
            </a:r>
            <a:r>
              <a:rPr sz="900" spc="-5" dirty="0">
                <a:solidFill>
                  <a:srgbClr val="BFBFBF"/>
                </a:solidFill>
                <a:latin typeface="Calibri"/>
                <a:cs typeface="Calibri"/>
              </a:rPr>
              <a:t>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50109" y="966977"/>
            <a:ext cx="1680210" cy="674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8245" y="2841497"/>
            <a:ext cx="4402073" cy="2926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8245" y="2843022"/>
            <a:ext cx="4403090" cy="2927350"/>
          </a:xfrm>
          <a:custGeom>
            <a:avLst/>
            <a:gdLst/>
            <a:ahLst/>
            <a:cxnLst/>
            <a:rect l="l" t="t" r="r" b="b"/>
            <a:pathLst>
              <a:path w="4403090" h="2927350">
                <a:moveTo>
                  <a:pt x="4402836" y="2926842"/>
                </a:moveTo>
                <a:lnTo>
                  <a:pt x="4402836" y="0"/>
                </a:lnTo>
                <a:lnTo>
                  <a:pt x="0" y="0"/>
                </a:lnTo>
                <a:lnTo>
                  <a:pt x="0" y="2926842"/>
                </a:lnTo>
                <a:lnTo>
                  <a:pt x="5334" y="2926842"/>
                </a:lnTo>
                <a:lnTo>
                  <a:pt x="5334" y="11430"/>
                </a:lnTo>
                <a:lnTo>
                  <a:pt x="10667" y="5334"/>
                </a:lnTo>
                <a:lnTo>
                  <a:pt x="10667" y="11430"/>
                </a:lnTo>
                <a:lnTo>
                  <a:pt x="4392155" y="11430"/>
                </a:lnTo>
                <a:lnTo>
                  <a:pt x="4392155" y="5334"/>
                </a:lnTo>
                <a:lnTo>
                  <a:pt x="4397502" y="11430"/>
                </a:lnTo>
                <a:lnTo>
                  <a:pt x="4397502" y="2926842"/>
                </a:lnTo>
                <a:lnTo>
                  <a:pt x="4402836" y="2926842"/>
                </a:lnTo>
                <a:close/>
              </a:path>
              <a:path w="4403090" h="2927350">
                <a:moveTo>
                  <a:pt x="10667" y="11430"/>
                </a:moveTo>
                <a:lnTo>
                  <a:pt x="10667" y="5334"/>
                </a:lnTo>
                <a:lnTo>
                  <a:pt x="5334" y="11430"/>
                </a:lnTo>
                <a:lnTo>
                  <a:pt x="10667" y="11430"/>
                </a:lnTo>
                <a:close/>
              </a:path>
              <a:path w="4403090" h="2927350">
                <a:moveTo>
                  <a:pt x="10667" y="2916174"/>
                </a:moveTo>
                <a:lnTo>
                  <a:pt x="10667" y="11430"/>
                </a:lnTo>
                <a:lnTo>
                  <a:pt x="5334" y="11430"/>
                </a:lnTo>
                <a:lnTo>
                  <a:pt x="5334" y="2916174"/>
                </a:lnTo>
                <a:lnTo>
                  <a:pt x="10667" y="2916174"/>
                </a:lnTo>
                <a:close/>
              </a:path>
              <a:path w="4403090" h="2927350">
                <a:moveTo>
                  <a:pt x="4397502" y="2916174"/>
                </a:moveTo>
                <a:lnTo>
                  <a:pt x="5334" y="2916174"/>
                </a:lnTo>
                <a:lnTo>
                  <a:pt x="10667" y="2921508"/>
                </a:lnTo>
                <a:lnTo>
                  <a:pt x="10667" y="2926842"/>
                </a:lnTo>
                <a:lnTo>
                  <a:pt x="4392155" y="2926842"/>
                </a:lnTo>
                <a:lnTo>
                  <a:pt x="4392155" y="2921508"/>
                </a:lnTo>
                <a:lnTo>
                  <a:pt x="4397502" y="2916174"/>
                </a:lnTo>
                <a:close/>
              </a:path>
              <a:path w="4403090" h="2927350">
                <a:moveTo>
                  <a:pt x="10667" y="2926842"/>
                </a:moveTo>
                <a:lnTo>
                  <a:pt x="10667" y="2921508"/>
                </a:lnTo>
                <a:lnTo>
                  <a:pt x="5334" y="2916174"/>
                </a:lnTo>
                <a:lnTo>
                  <a:pt x="5334" y="2926842"/>
                </a:lnTo>
                <a:lnTo>
                  <a:pt x="10667" y="2926842"/>
                </a:lnTo>
                <a:close/>
              </a:path>
              <a:path w="4403090" h="2927350">
                <a:moveTo>
                  <a:pt x="4397502" y="11430"/>
                </a:moveTo>
                <a:lnTo>
                  <a:pt x="4392155" y="5334"/>
                </a:lnTo>
                <a:lnTo>
                  <a:pt x="4392155" y="11430"/>
                </a:lnTo>
                <a:lnTo>
                  <a:pt x="4397502" y="11430"/>
                </a:lnTo>
                <a:close/>
              </a:path>
              <a:path w="4403090" h="2927350">
                <a:moveTo>
                  <a:pt x="4397502" y="2916174"/>
                </a:moveTo>
                <a:lnTo>
                  <a:pt x="4397502" y="11430"/>
                </a:lnTo>
                <a:lnTo>
                  <a:pt x="4392155" y="11430"/>
                </a:lnTo>
                <a:lnTo>
                  <a:pt x="4392155" y="2916174"/>
                </a:lnTo>
                <a:lnTo>
                  <a:pt x="4397502" y="2916174"/>
                </a:lnTo>
                <a:close/>
              </a:path>
              <a:path w="4403090" h="2927350">
                <a:moveTo>
                  <a:pt x="4397502" y="2926842"/>
                </a:moveTo>
                <a:lnTo>
                  <a:pt x="4397502" y="2916174"/>
                </a:lnTo>
                <a:lnTo>
                  <a:pt x="4392155" y="2921508"/>
                </a:lnTo>
                <a:lnTo>
                  <a:pt x="4392155" y="2926842"/>
                </a:lnTo>
                <a:lnTo>
                  <a:pt x="4397502" y="2926842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3035" y="2447544"/>
            <a:ext cx="3074670" cy="802640"/>
          </a:xfrm>
          <a:custGeom>
            <a:avLst/>
            <a:gdLst/>
            <a:ahLst/>
            <a:cxnLst/>
            <a:rect l="l" t="t" r="r" b="b"/>
            <a:pathLst>
              <a:path w="3074670" h="802639">
                <a:moveTo>
                  <a:pt x="3074670" y="669035"/>
                </a:moveTo>
                <a:lnTo>
                  <a:pt x="3074095" y="120818"/>
                </a:lnTo>
                <a:lnTo>
                  <a:pt x="3063471" y="79571"/>
                </a:lnTo>
                <a:lnTo>
                  <a:pt x="3041146" y="44723"/>
                </a:lnTo>
                <a:lnTo>
                  <a:pt x="3009343" y="18499"/>
                </a:lnTo>
                <a:lnTo>
                  <a:pt x="2970288" y="3124"/>
                </a:lnTo>
                <a:lnTo>
                  <a:pt x="2941320" y="0"/>
                </a:lnTo>
                <a:lnTo>
                  <a:pt x="120991" y="629"/>
                </a:lnTo>
                <a:lnTo>
                  <a:pt x="79802" y="11375"/>
                </a:lnTo>
                <a:lnTo>
                  <a:pt x="44912" y="33732"/>
                </a:lnTo>
                <a:lnTo>
                  <a:pt x="18599" y="65496"/>
                </a:lnTo>
                <a:lnTo>
                  <a:pt x="3144" y="104461"/>
                </a:lnTo>
                <a:lnTo>
                  <a:pt x="0" y="133350"/>
                </a:lnTo>
                <a:lnTo>
                  <a:pt x="637" y="682027"/>
                </a:lnTo>
                <a:lnTo>
                  <a:pt x="11504" y="722890"/>
                </a:lnTo>
                <a:lnTo>
                  <a:pt x="34071" y="757591"/>
                </a:lnTo>
                <a:lnTo>
                  <a:pt x="66058" y="783815"/>
                </a:lnTo>
                <a:lnTo>
                  <a:pt x="105186" y="799243"/>
                </a:lnTo>
                <a:lnTo>
                  <a:pt x="134112" y="802386"/>
                </a:lnTo>
                <a:lnTo>
                  <a:pt x="2953851" y="801804"/>
                </a:lnTo>
                <a:lnTo>
                  <a:pt x="2995098" y="791073"/>
                </a:lnTo>
                <a:lnTo>
                  <a:pt x="3029946" y="768600"/>
                </a:lnTo>
                <a:lnTo>
                  <a:pt x="3056170" y="736720"/>
                </a:lnTo>
                <a:lnTo>
                  <a:pt x="3071545" y="697773"/>
                </a:lnTo>
                <a:lnTo>
                  <a:pt x="3074670" y="669035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7701" y="2442210"/>
            <a:ext cx="3085465" cy="813435"/>
          </a:xfrm>
          <a:custGeom>
            <a:avLst/>
            <a:gdLst/>
            <a:ahLst/>
            <a:cxnLst/>
            <a:rect l="l" t="t" r="r" b="b"/>
            <a:pathLst>
              <a:path w="3085465" h="813435">
                <a:moveTo>
                  <a:pt x="3085338" y="681228"/>
                </a:moveTo>
                <a:lnTo>
                  <a:pt x="3085338" y="131826"/>
                </a:lnTo>
                <a:lnTo>
                  <a:pt x="3084213" y="121269"/>
                </a:lnTo>
                <a:lnTo>
                  <a:pt x="3073065" y="80947"/>
                </a:lnTo>
                <a:lnTo>
                  <a:pt x="3050693" y="46609"/>
                </a:lnTo>
                <a:lnTo>
                  <a:pt x="3019377" y="20319"/>
                </a:lnTo>
                <a:lnTo>
                  <a:pt x="2981402" y="4144"/>
                </a:lnTo>
                <a:lnTo>
                  <a:pt x="2953512" y="0"/>
                </a:lnTo>
                <a:lnTo>
                  <a:pt x="132588" y="1"/>
                </a:lnTo>
                <a:lnTo>
                  <a:pt x="92642" y="7726"/>
                </a:lnTo>
                <a:lnTo>
                  <a:pt x="56772" y="27087"/>
                </a:lnTo>
                <a:lnTo>
                  <a:pt x="27688" y="55783"/>
                </a:lnTo>
                <a:lnTo>
                  <a:pt x="8052" y="91515"/>
                </a:lnTo>
                <a:lnTo>
                  <a:pt x="0" y="131826"/>
                </a:lnTo>
                <a:lnTo>
                  <a:pt x="0" y="681228"/>
                </a:lnTo>
                <a:lnTo>
                  <a:pt x="1524" y="694944"/>
                </a:lnTo>
                <a:lnTo>
                  <a:pt x="3878" y="706250"/>
                </a:lnTo>
                <a:lnTo>
                  <a:pt x="7210" y="718789"/>
                </a:lnTo>
                <a:lnTo>
                  <a:pt x="11430" y="729756"/>
                </a:lnTo>
                <a:lnTo>
                  <a:pt x="11430" y="132588"/>
                </a:lnTo>
                <a:lnTo>
                  <a:pt x="12191" y="125730"/>
                </a:lnTo>
                <a:lnTo>
                  <a:pt x="12954" y="119634"/>
                </a:lnTo>
                <a:lnTo>
                  <a:pt x="13715" y="112776"/>
                </a:lnTo>
                <a:lnTo>
                  <a:pt x="13715" y="113538"/>
                </a:lnTo>
                <a:lnTo>
                  <a:pt x="15239" y="106680"/>
                </a:lnTo>
                <a:lnTo>
                  <a:pt x="15239" y="107442"/>
                </a:lnTo>
                <a:lnTo>
                  <a:pt x="16763" y="100584"/>
                </a:lnTo>
                <a:lnTo>
                  <a:pt x="16763" y="101346"/>
                </a:lnTo>
                <a:lnTo>
                  <a:pt x="19049" y="94488"/>
                </a:lnTo>
                <a:lnTo>
                  <a:pt x="19049" y="95250"/>
                </a:lnTo>
                <a:lnTo>
                  <a:pt x="21336" y="89154"/>
                </a:lnTo>
                <a:lnTo>
                  <a:pt x="26669" y="77724"/>
                </a:lnTo>
                <a:lnTo>
                  <a:pt x="26669" y="78486"/>
                </a:lnTo>
                <a:lnTo>
                  <a:pt x="32765" y="68326"/>
                </a:lnTo>
                <a:lnTo>
                  <a:pt x="32765" y="67818"/>
                </a:lnTo>
                <a:lnTo>
                  <a:pt x="40386" y="57150"/>
                </a:lnTo>
                <a:lnTo>
                  <a:pt x="40386" y="57912"/>
                </a:lnTo>
                <a:lnTo>
                  <a:pt x="48767" y="48006"/>
                </a:lnTo>
                <a:lnTo>
                  <a:pt x="48767" y="48768"/>
                </a:lnTo>
                <a:lnTo>
                  <a:pt x="57911" y="39624"/>
                </a:lnTo>
                <a:lnTo>
                  <a:pt x="57911" y="40386"/>
                </a:lnTo>
                <a:lnTo>
                  <a:pt x="67817" y="32766"/>
                </a:lnTo>
                <a:lnTo>
                  <a:pt x="78485" y="25908"/>
                </a:lnTo>
                <a:lnTo>
                  <a:pt x="78485" y="26289"/>
                </a:lnTo>
                <a:lnTo>
                  <a:pt x="89153" y="20955"/>
                </a:lnTo>
                <a:lnTo>
                  <a:pt x="89153" y="20574"/>
                </a:lnTo>
                <a:lnTo>
                  <a:pt x="101822" y="16371"/>
                </a:lnTo>
                <a:lnTo>
                  <a:pt x="114174" y="13319"/>
                </a:lnTo>
                <a:lnTo>
                  <a:pt x="126724" y="11277"/>
                </a:lnTo>
                <a:lnTo>
                  <a:pt x="139446" y="10668"/>
                </a:lnTo>
                <a:lnTo>
                  <a:pt x="2953512" y="10752"/>
                </a:lnTo>
                <a:lnTo>
                  <a:pt x="2966466" y="12192"/>
                </a:lnTo>
                <a:lnTo>
                  <a:pt x="2966466" y="12361"/>
                </a:lnTo>
                <a:lnTo>
                  <a:pt x="2972562" y="13716"/>
                </a:lnTo>
                <a:lnTo>
                  <a:pt x="2978658" y="14478"/>
                </a:lnTo>
                <a:lnTo>
                  <a:pt x="2978658" y="14732"/>
                </a:lnTo>
                <a:lnTo>
                  <a:pt x="2984754" y="16764"/>
                </a:lnTo>
                <a:lnTo>
                  <a:pt x="2984754" y="16933"/>
                </a:lnTo>
                <a:lnTo>
                  <a:pt x="2990850" y="18288"/>
                </a:lnTo>
                <a:lnTo>
                  <a:pt x="2990850" y="18573"/>
                </a:lnTo>
                <a:lnTo>
                  <a:pt x="2996184" y="20574"/>
                </a:lnTo>
                <a:lnTo>
                  <a:pt x="3007614" y="26670"/>
                </a:lnTo>
                <a:lnTo>
                  <a:pt x="3007614" y="25908"/>
                </a:lnTo>
                <a:lnTo>
                  <a:pt x="3018282" y="32766"/>
                </a:lnTo>
                <a:lnTo>
                  <a:pt x="3018282" y="33310"/>
                </a:lnTo>
                <a:lnTo>
                  <a:pt x="3027426" y="39841"/>
                </a:lnTo>
                <a:lnTo>
                  <a:pt x="3027426" y="39624"/>
                </a:lnTo>
                <a:lnTo>
                  <a:pt x="3036570" y="48064"/>
                </a:lnTo>
                <a:lnTo>
                  <a:pt x="3037332" y="48768"/>
                </a:lnTo>
                <a:lnTo>
                  <a:pt x="3045714" y="57912"/>
                </a:lnTo>
                <a:lnTo>
                  <a:pt x="3045714" y="58216"/>
                </a:lnTo>
                <a:lnTo>
                  <a:pt x="3052572" y="67818"/>
                </a:lnTo>
                <a:lnTo>
                  <a:pt x="3052572" y="67056"/>
                </a:lnTo>
                <a:lnTo>
                  <a:pt x="3059430" y="78486"/>
                </a:lnTo>
                <a:lnTo>
                  <a:pt x="3059430" y="79152"/>
                </a:lnTo>
                <a:lnTo>
                  <a:pt x="3064764" y="89154"/>
                </a:lnTo>
                <a:lnTo>
                  <a:pt x="3067050" y="95250"/>
                </a:lnTo>
                <a:lnTo>
                  <a:pt x="3067050" y="94488"/>
                </a:lnTo>
                <a:lnTo>
                  <a:pt x="3068574" y="101346"/>
                </a:lnTo>
                <a:lnTo>
                  <a:pt x="3068574" y="100584"/>
                </a:lnTo>
                <a:lnTo>
                  <a:pt x="3070860" y="107442"/>
                </a:lnTo>
                <a:lnTo>
                  <a:pt x="3070860" y="110109"/>
                </a:lnTo>
                <a:lnTo>
                  <a:pt x="3071622" y="113538"/>
                </a:lnTo>
                <a:lnTo>
                  <a:pt x="3071622" y="112776"/>
                </a:lnTo>
                <a:lnTo>
                  <a:pt x="3073146" y="119634"/>
                </a:lnTo>
                <a:lnTo>
                  <a:pt x="3073908" y="125730"/>
                </a:lnTo>
                <a:lnTo>
                  <a:pt x="3074670" y="132588"/>
                </a:lnTo>
                <a:lnTo>
                  <a:pt x="3074670" y="727983"/>
                </a:lnTo>
                <a:lnTo>
                  <a:pt x="3077202" y="722075"/>
                </a:lnTo>
                <a:lnTo>
                  <a:pt x="3081332" y="708860"/>
                </a:lnTo>
                <a:lnTo>
                  <a:pt x="3084072" y="695213"/>
                </a:lnTo>
                <a:lnTo>
                  <a:pt x="3085338" y="681228"/>
                </a:lnTo>
                <a:close/>
              </a:path>
              <a:path w="3085465" h="813435">
                <a:moveTo>
                  <a:pt x="33528" y="745998"/>
                </a:moveTo>
                <a:lnTo>
                  <a:pt x="26670" y="734568"/>
                </a:lnTo>
                <a:lnTo>
                  <a:pt x="26670" y="735330"/>
                </a:lnTo>
                <a:lnTo>
                  <a:pt x="21336" y="723900"/>
                </a:lnTo>
                <a:lnTo>
                  <a:pt x="19050" y="717804"/>
                </a:lnTo>
                <a:lnTo>
                  <a:pt x="19050" y="718566"/>
                </a:lnTo>
                <a:lnTo>
                  <a:pt x="16764" y="711708"/>
                </a:lnTo>
                <a:lnTo>
                  <a:pt x="16764" y="712470"/>
                </a:lnTo>
                <a:lnTo>
                  <a:pt x="15240" y="705612"/>
                </a:lnTo>
                <a:lnTo>
                  <a:pt x="15240" y="706374"/>
                </a:lnTo>
                <a:lnTo>
                  <a:pt x="13716" y="699516"/>
                </a:lnTo>
                <a:lnTo>
                  <a:pt x="13716" y="700278"/>
                </a:lnTo>
                <a:lnTo>
                  <a:pt x="12954" y="693420"/>
                </a:lnTo>
                <a:lnTo>
                  <a:pt x="12192" y="687324"/>
                </a:lnTo>
                <a:lnTo>
                  <a:pt x="11430" y="680466"/>
                </a:lnTo>
                <a:lnTo>
                  <a:pt x="11430" y="729756"/>
                </a:lnTo>
                <a:lnTo>
                  <a:pt x="32603" y="763580"/>
                </a:lnTo>
                <a:lnTo>
                  <a:pt x="32766" y="763755"/>
                </a:lnTo>
                <a:lnTo>
                  <a:pt x="32766" y="745236"/>
                </a:lnTo>
                <a:lnTo>
                  <a:pt x="33528" y="745998"/>
                </a:lnTo>
                <a:close/>
              </a:path>
              <a:path w="3085465" h="813435">
                <a:moveTo>
                  <a:pt x="33527" y="67056"/>
                </a:moveTo>
                <a:lnTo>
                  <a:pt x="32765" y="67818"/>
                </a:lnTo>
                <a:lnTo>
                  <a:pt x="32765" y="68326"/>
                </a:lnTo>
                <a:lnTo>
                  <a:pt x="33527" y="67056"/>
                </a:lnTo>
                <a:close/>
              </a:path>
              <a:path w="3085465" h="813435">
                <a:moveTo>
                  <a:pt x="78486" y="799018"/>
                </a:moveTo>
                <a:lnTo>
                  <a:pt x="78486" y="787146"/>
                </a:lnTo>
                <a:lnTo>
                  <a:pt x="67818" y="780288"/>
                </a:lnTo>
                <a:lnTo>
                  <a:pt x="57912" y="772668"/>
                </a:lnTo>
                <a:lnTo>
                  <a:pt x="57912" y="773430"/>
                </a:lnTo>
                <a:lnTo>
                  <a:pt x="48768" y="764286"/>
                </a:lnTo>
                <a:lnTo>
                  <a:pt x="48768" y="765048"/>
                </a:lnTo>
                <a:lnTo>
                  <a:pt x="40386" y="755142"/>
                </a:lnTo>
                <a:lnTo>
                  <a:pt x="40386" y="755904"/>
                </a:lnTo>
                <a:lnTo>
                  <a:pt x="32766" y="745236"/>
                </a:lnTo>
                <a:lnTo>
                  <a:pt x="32766" y="763755"/>
                </a:lnTo>
                <a:lnTo>
                  <a:pt x="41437" y="773099"/>
                </a:lnTo>
                <a:lnTo>
                  <a:pt x="51054" y="781812"/>
                </a:lnTo>
                <a:lnTo>
                  <a:pt x="61722" y="789432"/>
                </a:lnTo>
                <a:lnTo>
                  <a:pt x="77928" y="798765"/>
                </a:lnTo>
                <a:lnTo>
                  <a:pt x="78486" y="799018"/>
                </a:lnTo>
                <a:close/>
              </a:path>
              <a:path w="3085465" h="813435">
                <a:moveTo>
                  <a:pt x="78485" y="26289"/>
                </a:moveTo>
                <a:lnTo>
                  <a:pt x="78485" y="25908"/>
                </a:lnTo>
                <a:lnTo>
                  <a:pt x="77723" y="26670"/>
                </a:lnTo>
                <a:lnTo>
                  <a:pt x="78485" y="26289"/>
                </a:lnTo>
                <a:close/>
              </a:path>
              <a:path w="3085465" h="813435">
                <a:moveTo>
                  <a:pt x="89916" y="804188"/>
                </a:moveTo>
                <a:lnTo>
                  <a:pt x="89916" y="792480"/>
                </a:lnTo>
                <a:lnTo>
                  <a:pt x="77724" y="786384"/>
                </a:lnTo>
                <a:lnTo>
                  <a:pt x="78486" y="787146"/>
                </a:lnTo>
                <a:lnTo>
                  <a:pt x="78486" y="799018"/>
                </a:lnTo>
                <a:lnTo>
                  <a:pt x="89916" y="804188"/>
                </a:lnTo>
                <a:close/>
              </a:path>
              <a:path w="3085465" h="813435">
                <a:moveTo>
                  <a:pt x="89915" y="20574"/>
                </a:moveTo>
                <a:lnTo>
                  <a:pt x="89153" y="20574"/>
                </a:lnTo>
                <a:lnTo>
                  <a:pt x="89153" y="20955"/>
                </a:lnTo>
                <a:lnTo>
                  <a:pt x="89915" y="20574"/>
                </a:lnTo>
                <a:close/>
              </a:path>
              <a:path w="3085465" h="813435">
                <a:moveTo>
                  <a:pt x="2972562" y="810581"/>
                </a:moveTo>
                <a:lnTo>
                  <a:pt x="2972562" y="799338"/>
                </a:lnTo>
                <a:lnTo>
                  <a:pt x="2965704" y="800862"/>
                </a:lnTo>
                <a:lnTo>
                  <a:pt x="2959608" y="801624"/>
                </a:lnTo>
                <a:lnTo>
                  <a:pt x="2953512" y="802301"/>
                </a:lnTo>
                <a:lnTo>
                  <a:pt x="132588" y="802386"/>
                </a:lnTo>
                <a:lnTo>
                  <a:pt x="125895" y="801557"/>
                </a:lnTo>
                <a:lnTo>
                  <a:pt x="119634" y="800862"/>
                </a:lnTo>
                <a:lnTo>
                  <a:pt x="107442" y="797814"/>
                </a:lnTo>
                <a:lnTo>
                  <a:pt x="107442" y="798576"/>
                </a:lnTo>
                <a:lnTo>
                  <a:pt x="101346" y="796290"/>
                </a:lnTo>
                <a:lnTo>
                  <a:pt x="95250" y="794766"/>
                </a:lnTo>
                <a:lnTo>
                  <a:pt x="89154" y="791718"/>
                </a:lnTo>
                <a:lnTo>
                  <a:pt x="89916" y="792480"/>
                </a:lnTo>
                <a:lnTo>
                  <a:pt x="89916" y="804188"/>
                </a:lnTo>
                <a:lnTo>
                  <a:pt x="101581" y="808210"/>
                </a:lnTo>
                <a:lnTo>
                  <a:pt x="113426" y="810956"/>
                </a:lnTo>
                <a:lnTo>
                  <a:pt x="125895" y="812534"/>
                </a:lnTo>
                <a:lnTo>
                  <a:pt x="139446" y="813054"/>
                </a:lnTo>
                <a:lnTo>
                  <a:pt x="2953512" y="813054"/>
                </a:lnTo>
                <a:lnTo>
                  <a:pt x="2964034" y="811961"/>
                </a:lnTo>
                <a:lnTo>
                  <a:pt x="2972562" y="810581"/>
                </a:lnTo>
                <a:close/>
              </a:path>
              <a:path w="3085465" h="813435">
                <a:moveTo>
                  <a:pt x="2966466" y="12361"/>
                </a:moveTo>
                <a:lnTo>
                  <a:pt x="2966466" y="12192"/>
                </a:lnTo>
                <a:lnTo>
                  <a:pt x="2965704" y="12192"/>
                </a:lnTo>
                <a:lnTo>
                  <a:pt x="2966466" y="12361"/>
                </a:lnTo>
                <a:close/>
              </a:path>
              <a:path w="3085465" h="813435">
                <a:moveTo>
                  <a:pt x="2972562" y="13800"/>
                </a:moveTo>
                <a:lnTo>
                  <a:pt x="2971800" y="13716"/>
                </a:lnTo>
                <a:lnTo>
                  <a:pt x="2972562" y="13800"/>
                </a:lnTo>
                <a:close/>
              </a:path>
              <a:path w="3085465" h="813435">
                <a:moveTo>
                  <a:pt x="2984754" y="807822"/>
                </a:moveTo>
                <a:lnTo>
                  <a:pt x="2984754" y="796290"/>
                </a:lnTo>
                <a:lnTo>
                  <a:pt x="2978658" y="797814"/>
                </a:lnTo>
                <a:lnTo>
                  <a:pt x="2971800" y="799338"/>
                </a:lnTo>
                <a:lnTo>
                  <a:pt x="2972562" y="799338"/>
                </a:lnTo>
                <a:lnTo>
                  <a:pt x="2972562" y="810581"/>
                </a:lnTo>
                <a:lnTo>
                  <a:pt x="2977910" y="809716"/>
                </a:lnTo>
                <a:lnTo>
                  <a:pt x="2984754" y="807822"/>
                </a:lnTo>
                <a:close/>
              </a:path>
              <a:path w="3085465" h="813435">
                <a:moveTo>
                  <a:pt x="2978658" y="14732"/>
                </a:moveTo>
                <a:lnTo>
                  <a:pt x="2978658" y="14478"/>
                </a:lnTo>
                <a:lnTo>
                  <a:pt x="2977896" y="14478"/>
                </a:lnTo>
                <a:lnTo>
                  <a:pt x="2978658" y="14732"/>
                </a:lnTo>
                <a:close/>
              </a:path>
              <a:path w="3085465" h="813435">
                <a:moveTo>
                  <a:pt x="2984754" y="16933"/>
                </a:moveTo>
                <a:lnTo>
                  <a:pt x="2984754" y="16764"/>
                </a:lnTo>
                <a:lnTo>
                  <a:pt x="2983992" y="16764"/>
                </a:lnTo>
                <a:lnTo>
                  <a:pt x="2984754" y="16933"/>
                </a:lnTo>
                <a:close/>
              </a:path>
              <a:path w="3085465" h="813435">
                <a:moveTo>
                  <a:pt x="2990850" y="794004"/>
                </a:moveTo>
                <a:lnTo>
                  <a:pt x="2983992" y="796290"/>
                </a:lnTo>
                <a:lnTo>
                  <a:pt x="2984754" y="796290"/>
                </a:lnTo>
                <a:lnTo>
                  <a:pt x="2984754" y="807822"/>
                </a:lnTo>
                <a:lnTo>
                  <a:pt x="2990088" y="806345"/>
                </a:lnTo>
                <a:lnTo>
                  <a:pt x="2990088" y="794766"/>
                </a:lnTo>
                <a:lnTo>
                  <a:pt x="2990850" y="794004"/>
                </a:lnTo>
                <a:close/>
              </a:path>
              <a:path w="3085465" h="813435">
                <a:moveTo>
                  <a:pt x="2990850" y="18573"/>
                </a:moveTo>
                <a:lnTo>
                  <a:pt x="2990850" y="18288"/>
                </a:lnTo>
                <a:lnTo>
                  <a:pt x="2990088" y="18288"/>
                </a:lnTo>
                <a:lnTo>
                  <a:pt x="2990850" y="18573"/>
                </a:lnTo>
                <a:close/>
              </a:path>
              <a:path w="3085465" h="813435">
                <a:moveTo>
                  <a:pt x="3007614" y="786384"/>
                </a:moveTo>
                <a:lnTo>
                  <a:pt x="2996184" y="792480"/>
                </a:lnTo>
                <a:lnTo>
                  <a:pt x="2996184" y="791718"/>
                </a:lnTo>
                <a:lnTo>
                  <a:pt x="2990088" y="794766"/>
                </a:lnTo>
                <a:lnTo>
                  <a:pt x="2990088" y="806345"/>
                </a:lnTo>
                <a:lnTo>
                  <a:pt x="2991321" y="806004"/>
                </a:lnTo>
                <a:lnTo>
                  <a:pt x="3004183" y="800918"/>
                </a:lnTo>
                <a:lnTo>
                  <a:pt x="3006852" y="799529"/>
                </a:lnTo>
                <a:lnTo>
                  <a:pt x="3006852" y="787146"/>
                </a:lnTo>
                <a:lnTo>
                  <a:pt x="3007614" y="786384"/>
                </a:lnTo>
                <a:close/>
              </a:path>
              <a:path w="3085465" h="813435">
                <a:moveTo>
                  <a:pt x="3018282" y="793326"/>
                </a:moveTo>
                <a:lnTo>
                  <a:pt x="3018282" y="780288"/>
                </a:lnTo>
                <a:lnTo>
                  <a:pt x="3006852" y="787146"/>
                </a:lnTo>
                <a:lnTo>
                  <a:pt x="3006852" y="799529"/>
                </a:lnTo>
                <a:lnTo>
                  <a:pt x="3016412" y="794553"/>
                </a:lnTo>
                <a:lnTo>
                  <a:pt x="3018282" y="793326"/>
                </a:lnTo>
                <a:close/>
              </a:path>
              <a:path w="3085465" h="813435">
                <a:moveTo>
                  <a:pt x="3018282" y="33310"/>
                </a:moveTo>
                <a:lnTo>
                  <a:pt x="3018282" y="32766"/>
                </a:lnTo>
                <a:lnTo>
                  <a:pt x="3017520" y="32766"/>
                </a:lnTo>
                <a:lnTo>
                  <a:pt x="3018282" y="33310"/>
                </a:lnTo>
                <a:close/>
              </a:path>
              <a:path w="3085465" h="813435">
                <a:moveTo>
                  <a:pt x="3028188" y="772668"/>
                </a:moveTo>
                <a:lnTo>
                  <a:pt x="3017520" y="780288"/>
                </a:lnTo>
                <a:lnTo>
                  <a:pt x="3018282" y="780288"/>
                </a:lnTo>
                <a:lnTo>
                  <a:pt x="3018282" y="793326"/>
                </a:lnTo>
                <a:lnTo>
                  <a:pt x="3027426" y="787328"/>
                </a:lnTo>
                <a:lnTo>
                  <a:pt x="3027426" y="773430"/>
                </a:lnTo>
                <a:lnTo>
                  <a:pt x="3028188" y="772668"/>
                </a:lnTo>
                <a:close/>
              </a:path>
              <a:path w="3085465" h="813435">
                <a:moveTo>
                  <a:pt x="3028188" y="40386"/>
                </a:moveTo>
                <a:lnTo>
                  <a:pt x="3027426" y="39624"/>
                </a:lnTo>
                <a:lnTo>
                  <a:pt x="3027426" y="39841"/>
                </a:lnTo>
                <a:lnTo>
                  <a:pt x="3028188" y="40386"/>
                </a:lnTo>
                <a:close/>
              </a:path>
              <a:path w="3085465" h="813435">
                <a:moveTo>
                  <a:pt x="3037332" y="779409"/>
                </a:moveTo>
                <a:lnTo>
                  <a:pt x="3037332" y="764286"/>
                </a:lnTo>
                <a:lnTo>
                  <a:pt x="3036570" y="765048"/>
                </a:lnTo>
                <a:lnTo>
                  <a:pt x="3027426" y="773430"/>
                </a:lnTo>
                <a:lnTo>
                  <a:pt x="3027426" y="787328"/>
                </a:lnTo>
                <a:lnTo>
                  <a:pt x="3027922" y="787002"/>
                </a:lnTo>
                <a:lnTo>
                  <a:pt x="3037332" y="779409"/>
                </a:lnTo>
                <a:close/>
              </a:path>
              <a:path w="3085465" h="813435">
                <a:moveTo>
                  <a:pt x="3037332" y="48768"/>
                </a:moveTo>
                <a:lnTo>
                  <a:pt x="3036570" y="48006"/>
                </a:lnTo>
                <a:lnTo>
                  <a:pt x="3036935" y="48402"/>
                </a:lnTo>
                <a:lnTo>
                  <a:pt x="3037332" y="48768"/>
                </a:lnTo>
                <a:close/>
              </a:path>
              <a:path w="3085465" h="813435">
                <a:moveTo>
                  <a:pt x="3036935" y="48402"/>
                </a:moveTo>
                <a:lnTo>
                  <a:pt x="3036570" y="48006"/>
                </a:lnTo>
                <a:lnTo>
                  <a:pt x="3036935" y="48402"/>
                </a:lnTo>
                <a:close/>
              </a:path>
              <a:path w="3085465" h="813435">
                <a:moveTo>
                  <a:pt x="3036935" y="764651"/>
                </a:moveTo>
                <a:lnTo>
                  <a:pt x="3036570" y="764989"/>
                </a:lnTo>
                <a:lnTo>
                  <a:pt x="3036935" y="764651"/>
                </a:lnTo>
                <a:close/>
              </a:path>
              <a:path w="3085465" h="813435">
                <a:moveTo>
                  <a:pt x="3037332" y="764286"/>
                </a:moveTo>
                <a:lnTo>
                  <a:pt x="3036935" y="764651"/>
                </a:lnTo>
                <a:lnTo>
                  <a:pt x="3036570" y="765048"/>
                </a:lnTo>
                <a:lnTo>
                  <a:pt x="3037332" y="764286"/>
                </a:lnTo>
                <a:close/>
              </a:path>
              <a:path w="3085465" h="813435">
                <a:moveTo>
                  <a:pt x="3037332" y="48831"/>
                </a:moveTo>
                <a:lnTo>
                  <a:pt x="3036935" y="48402"/>
                </a:lnTo>
                <a:lnTo>
                  <a:pt x="3037332" y="48831"/>
                </a:lnTo>
                <a:close/>
              </a:path>
              <a:path w="3085465" h="813435">
                <a:moveTo>
                  <a:pt x="3045714" y="771410"/>
                </a:moveTo>
                <a:lnTo>
                  <a:pt x="3045714" y="755142"/>
                </a:lnTo>
                <a:lnTo>
                  <a:pt x="3036935" y="764651"/>
                </a:lnTo>
                <a:lnTo>
                  <a:pt x="3037332" y="764286"/>
                </a:lnTo>
                <a:lnTo>
                  <a:pt x="3037332" y="779409"/>
                </a:lnTo>
                <a:lnTo>
                  <a:pt x="3038631" y="778361"/>
                </a:lnTo>
                <a:lnTo>
                  <a:pt x="3045714" y="771410"/>
                </a:lnTo>
                <a:close/>
              </a:path>
              <a:path w="3085465" h="813435">
                <a:moveTo>
                  <a:pt x="3045714" y="58216"/>
                </a:moveTo>
                <a:lnTo>
                  <a:pt x="3045714" y="57912"/>
                </a:lnTo>
                <a:lnTo>
                  <a:pt x="3044952" y="57150"/>
                </a:lnTo>
                <a:lnTo>
                  <a:pt x="3045714" y="58216"/>
                </a:lnTo>
                <a:close/>
              </a:path>
              <a:path w="3085465" h="813435">
                <a:moveTo>
                  <a:pt x="3059430" y="755088"/>
                </a:moveTo>
                <a:lnTo>
                  <a:pt x="3059430" y="734568"/>
                </a:lnTo>
                <a:lnTo>
                  <a:pt x="3052572" y="745998"/>
                </a:lnTo>
                <a:lnTo>
                  <a:pt x="3052572" y="745236"/>
                </a:lnTo>
                <a:lnTo>
                  <a:pt x="3044952" y="755904"/>
                </a:lnTo>
                <a:lnTo>
                  <a:pt x="3045714" y="755142"/>
                </a:lnTo>
                <a:lnTo>
                  <a:pt x="3045714" y="771410"/>
                </a:lnTo>
                <a:lnTo>
                  <a:pt x="3048453" y="768722"/>
                </a:lnTo>
                <a:lnTo>
                  <a:pt x="3057306" y="758179"/>
                </a:lnTo>
                <a:lnTo>
                  <a:pt x="3059430" y="755088"/>
                </a:lnTo>
                <a:close/>
              </a:path>
              <a:path w="3085465" h="813435">
                <a:moveTo>
                  <a:pt x="3059430" y="79152"/>
                </a:moveTo>
                <a:lnTo>
                  <a:pt x="3059430" y="78486"/>
                </a:lnTo>
                <a:lnTo>
                  <a:pt x="3058668" y="77724"/>
                </a:lnTo>
                <a:lnTo>
                  <a:pt x="3059430" y="79152"/>
                </a:lnTo>
                <a:close/>
              </a:path>
              <a:path w="3085465" h="813435">
                <a:moveTo>
                  <a:pt x="3074670" y="727983"/>
                </a:moveTo>
                <a:lnTo>
                  <a:pt x="3074670" y="680466"/>
                </a:lnTo>
                <a:lnTo>
                  <a:pt x="3073908" y="687324"/>
                </a:lnTo>
                <a:lnTo>
                  <a:pt x="3073146" y="693420"/>
                </a:lnTo>
                <a:lnTo>
                  <a:pt x="3071622" y="700278"/>
                </a:lnTo>
                <a:lnTo>
                  <a:pt x="3071622" y="699516"/>
                </a:lnTo>
                <a:lnTo>
                  <a:pt x="3070860" y="706374"/>
                </a:lnTo>
                <a:lnTo>
                  <a:pt x="3070860" y="705612"/>
                </a:lnTo>
                <a:lnTo>
                  <a:pt x="3068574" y="712470"/>
                </a:lnTo>
                <a:lnTo>
                  <a:pt x="3068574" y="711708"/>
                </a:lnTo>
                <a:lnTo>
                  <a:pt x="3067050" y="718566"/>
                </a:lnTo>
                <a:lnTo>
                  <a:pt x="3067050" y="717804"/>
                </a:lnTo>
                <a:lnTo>
                  <a:pt x="3064764" y="723900"/>
                </a:lnTo>
                <a:lnTo>
                  <a:pt x="3058668" y="735330"/>
                </a:lnTo>
                <a:lnTo>
                  <a:pt x="3059430" y="734568"/>
                </a:lnTo>
                <a:lnTo>
                  <a:pt x="3059430" y="755088"/>
                </a:lnTo>
                <a:lnTo>
                  <a:pt x="3065104" y="746828"/>
                </a:lnTo>
                <a:lnTo>
                  <a:pt x="3071764" y="734762"/>
                </a:lnTo>
                <a:lnTo>
                  <a:pt x="3074670" y="727983"/>
                </a:lnTo>
                <a:close/>
              </a:path>
              <a:path w="3085465" h="813435">
                <a:moveTo>
                  <a:pt x="3070860" y="110109"/>
                </a:moveTo>
                <a:lnTo>
                  <a:pt x="3070860" y="107442"/>
                </a:lnTo>
                <a:lnTo>
                  <a:pt x="3070098" y="106680"/>
                </a:lnTo>
                <a:lnTo>
                  <a:pt x="3070860" y="11010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62249" y="2661802"/>
            <a:ext cx="3495675" cy="251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Cambria"/>
                <a:cs typeface="Cambria"/>
              </a:rPr>
              <a:t>Our </a:t>
            </a:r>
            <a:r>
              <a:rPr sz="2700" spc="-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700" dirty="0">
                <a:solidFill>
                  <a:srgbClr val="FFFFFF"/>
                </a:solidFill>
                <a:latin typeface="Cambria"/>
                <a:cs typeface="Cambria"/>
              </a:rPr>
              <a:t>ffice and WH</a:t>
            </a:r>
            <a:endParaRPr sz="2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300">
              <a:latin typeface="Times New Roman"/>
              <a:cs typeface="Times New Roman"/>
            </a:endParaRPr>
          </a:p>
          <a:p>
            <a:pPr marL="262890" indent="-250190">
              <a:lnSpc>
                <a:spcPct val="100000"/>
              </a:lnSpc>
              <a:buFont typeface="Cambria"/>
              <a:buChar char="•"/>
              <a:tabLst>
                <a:tab pos="263525" algn="l"/>
              </a:tabLst>
            </a:pPr>
            <a:r>
              <a:rPr sz="2450" dirty="0">
                <a:latin typeface="Cambria"/>
                <a:cs typeface="Cambria"/>
              </a:rPr>
              <a:t>500sqm</a:t>
            </a:r>
            <a:r>
              <a:rPr sz="2450" spc="10" dirty="0">
                <a:latin typeface="Cambria"/>
                <a:cs typeface="Cambria"/>
              </a:rPr>
              <a:t> </a:t>
            </a:r>
            <a:r>
              <a:rPr sz="2450" spc="-5" dirty="0">
                <a:latin typeface="Cambria"/>
                <a:cs typeface="Cambria"/>
              </a:rPr>
              <a:t>O</a:t>
            </a:r>
            <a:r>
              <a:rPr sz="2450" dirty="0">
                <a:latin typeface="Cambria"/>
                <a:cs typeface="Cambria"/>
              </a:rPr>
              <a:t>ffice at Sodida</a:t>
            </a:r>
            <a:endParaRPr sz="2450">
              <a:latin typeface="Cambria"/>
              <a:cs typeface="Cambria"/>
            </a:endParaRPr>
          </a:p>
          <a:p>
            <a:pPr marL="262890" marR="249554" indent="-250190">
              <a:lnSpc>
                <a:spcPts val="2590"/>
              </a:lnSpc>
              <a:spcBef>
                <a:spcPts val="455"/>
              </a:spcBef>
              <a:buFont typeface="Cambria"/>
              <a:buChar char="•"/>
              <a:tabLst>
                <a:tab pos="263525" algn="l"/>
              </a:tabLst>
            </a:pPr>
            <a:r>
              <a:rPr sz="2450" spc="-5" dirty="0">
                <a:latin typeface="Cambria"/>
                <a:cs typeface="Cambria"/>
              </a:rPr>
              <a:t>500sq</a:t>
            </a:r>
            <a:r>
              <a:rPr sz="2450" dirty="0">
                <a:latin typeface="Cambria"/>
                <a:cs typeface="Cambria"/>
              </a:rPr>
              <a:t>m</a:t>
            </a:r>
            <a:r>
              <a:rPr sz="2450" spc="10" dirty="0">
                <a:latin typeface="Cambria"/>
                <a:cs typeface="Cambria"/>
              </a:rPr>
              <a:t> </a:t>
            </a:r>
            <a:r>
              <a:rPr sz="2450" spc="-110" dirty="0">
                <a:latin typeface="Cambria"/>
                <a:cs typeface="Cambria"/>
              </a:rPr>
              <a:t>W</a:t>
            </a:r>
            <a:r>
              <a:rPr sz="2450" spc="-5" dirty="0">
                <a:latin typeface="Cambria"/>
                <a:cs typeface="Cambria"/>
              </a:rPr>
              <a:t>a</a:t>
            </a:r>
            <a:r>
              <a:rPr sz="2450" spc="-40" dirty="0">
                <a:latin typeface="Cambria"/>
                <a:cs typeface="Cambria"/>
              </a:rPr>
              <a:t>r</a:t>
            </a:r>
            <a:r>
              <a:rPr sz="2450" spc="-5" dirty="0">
                <a:latin typeface="Cambria"/>
                <a:cs typeface="Cambria"/>
              </a:rPr>
              <a:t>ehous</a:t>
            </a:r>
            <a:r>
              <a:rPr sz="2450" dirty="0">
                <a:latin typeface="Cambria"/>
                <a:cs typeface="Cambria"/>
              </a:rPr>
              <a:t>e</a:t>
            </a:r>
            <a:r>
              <a:rPr sz="2450" spc="-5" dirty="0">
                <a:latin typeface="Cambria"/>
                <a:cs typeface="Cambria"/>
              </a:rPr>
              <a:t> at </a:t>
            </a:r>
            <a:r>
              <a:rPr sz="2450" dirty="0">
                <a:latin typeface="Cambria"/>
                <a:cs typeface="Cambria"/>
              </a:rPr>
              <a:t>Sodida</a:t>
            </a:r>
            <a:endParaRPr sz="2450">
              <a:latin typeface="Cambria"/>
              <a:cs typeface="Cambria"/>
            </a:endParaRPr>
          </a:p>
          <a:p>
            <a:pPr marL="262890" marR="249554" indent="-250190">
              <a:lnSpc>
                <a:spcPts val="2590"/>
              </a:lnSpc>
              <a:spcBef>
                <a:spcPts val="434"/>
              </a:spcBef>
              <a:buFont typeface="Cambria"/>
              <a:buChar char="•"/>
              <a:tabLst>
                <a:tab pos="263525" algn="l"/>
              </a:tabLst>
            </a:pPr>
            <a:r>
              <a:rPr sz="2450" spc="-5" dirty="0">
                <a:latin typeface="Cambria"/>
                <a:cs typeface="Cambria"/>
              </a:rPr>
              <a:t>500sq</a:t>
            </a:r>
            <a:r>
              <a:rPr sz="2450" dirty="0">
                <a:latin typeface="Cambria"/>
                <a:cs typeface="Cambria"/>
              </a:rPr>
              <a:t>m</a:t>
            </a:r>
            <a:r>
              <a:rPr sz="2450" spc="10" dirty="0">
                <a:latin typeface="Cambria"/>
                <a:cs typeface="Cambria"/>
              </a:rPr>
              <a:t> </a:t>
            </a:r>
            <a:r>
              <a:rPr sz="2450" spc="-110" dirty="0">
                <a:latin typeface="Cambria"/>
                <a:cs typeface="Cambria"/>
              </a:rPr>
              <a:t>W</a:t>
            </a:r>
            <a:r>
              <a:rPr sz="2450" spc="-5" dirty="0">
                <a:latin typeface="Cambria"/>
                <a:cs typeface="Cambria"/>
              </a:rPr>
              <a:t>a</a:t>
            </a:r>
            <a:r>
              <a:rPr sz="2450" spc="-40" dirty="0">
                <a:latin typeface="Cambria"/>
                <a:cs typeface="Cambria"/>
              </a:rPr>
              <a:t>r</a:t>
            </a:r>
            <a:r>
              <a:rPr sz="2450" spc="-5" dirty="0">
                <a:latin typeface="Cambria"/>
                <a:cs typeface="Cambria"/>
              </a:rPr>
              <a:t>ehous</a:t>
            </a:r>
            <a:r>
              <a:rPr sz="2450" dirty="0">
                <a:latin typeface="Cambria"/>
                <a:cs typeface="Cambria"/>
              </a:rPr>
              <a:t>e</a:t>
            </a:r>
            <a:r>
              <a:rPr sz="2450" spc="-5" dirty="0">
                <a:latin typeface="Cambria"/>
                <a:cs typeface="Cambria"/>
              </a:rPr>
              <a:t> at </a:t>
            </a:r>
            <a:r>
              <a:rPr sz="2450" dirty="0">
                <a:latin typeface="Cambria"/>
                <a:cs typeface="Cambria"/>
              </a:rPr>
              <a:t>Ben </a:t>
            </a:r>
            <a:r>
              <a:rPr sz="2450" spc="-195" dirty="0">
                <a:latin typeface="Cambria"/>
                <a:cs typeface="Cambria"/>
              </a:rPr>
              <a:t>T</a:t>
            </a:r>
            <a:r>
              <a:rPr sz="2450" dirty="0">
                <a:latin typeface="Cambria"/>
                <a:cs typeface="Cambria"/>
              </a:rPr>
              <a:t>al</a:t>
            </a:r>
            <a:r>
              <a:rPr sz="2450" spc="-50" dirty="0">
                <a:latin typeface="Cambria"/>
                <a:cs typeface="Cambria"/>
              </a:rPr>
              <a:t>l</a:t>
            </a:r>
            <a:r>
              <a:rPr sz="2450" dirty="0">
                <a:latin typeface="Cambria"/>
                <a:cs typeface="Cambria"/>
              </a:rPr>
              <a:t>y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011" y="2179319"/>
            <a:ext cx="5557989" cy="4167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520" y="6436229"/>
            <a:ext cx="92646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898989"/>
                </a:solidFill>
                <a:latin typeface="Cambria"/>
                <a:cs typeface="Cambria"/>
              </a:rPr>
              <a:t>Comet</a:t>
            </a:r>
            <a:r>
              <a:rPr sz="1050" spc="5" dirty="0">
                <a:solidFill>
                  <a:srgbClr val="898989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898989"/>
                </a:solidFill>
                <a:latin typeface="Cambria"/>
                <a:cs typeface="Cambria"/>
              </a:rPr>
              <a:t>S.A</a:t>
            </a:r>
            <a:r>
              <a:rPr sz="1050" spc="5" dirty="0">
                <a:solidFill>
                  <a:srgbClr val="898989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898989"/>
                </a:solidFill>
                <a:latin typeface="Cambria"/>
                <a:cs typeface="Cambria"/>
              </a:rPr>
              <a:t>2018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3003" y="6436229"/>
            <a:ext cx="175577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898989"/>
                </a:solidFill>
                <a:latin typeface="Cambria"/>
                <a:cs typeface="Cambria"/>
              </a:rPr>
              <a:t>Construction</a:t>
            </a:r>
            <a:r>
              <a:rPr sz="1050" spc="5" dirty="0">
                <a:solidFill>
                  <a:srgbClr val="898989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srgbClr val="898989"/>
                </a:solidFill>
                <a:latin typeface="Cambria"/>
                <a:cs typeface="Cambria"/>
              </a:rPr>
              <a:t>d</a:t>
            </a:r>
            <a:r>
              <a:rPr sz="1050" dirty="0">
                <a:solidFill>
                  <a:srgbClr val="898989"/>
                </a:solidFill>
                <a:latin typeface="Cambria"/>
                <a:cs typeface="Cambria"/>
              </a:rPr>
              <a:t>e 400 si</a:t>
            </a:r>
            <a:r>
              <a:rPr sz="1050" spc="-15" dirty="0">
                <a:solidFill>
                  <a:srgbClr val="898989"/>
                </a:solidFill>
                <a:latin typeface="Cambria"/>
                <a:cs typeface="Cambria"/>
              </a:rPr>
              <a:t>t</a:t>
            </a:r>
            <a:r>
              <a:rPr sz="1050" spc="-5" dirty="0">
                <a:solidFill>
                  <a:srgbClr val="898989"/>
                </a:solidFill>
                <a:latin typeface="Cambria"/>
                <a:cs typeface="Cambria"/>
              </a:rPr>
              <a:t>e</a:t>
            </a:r>
            <a:r>
              <a:rPr sz="1050" dirty="0">
                <a:solidFill>
                  <a:srgbClr val="898989"/>
                </a:solidFill>
                <a:latin typeface="Cambria"/>
                <a:cs typeface="Cambria"/>
              </a:rPr>
              <a:t>s Tigo</a:t>
            </a:r>
            <a:endParaRPr sz="10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099" y="1656969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0683" y="1656969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6415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505" y="1656969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6415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2327" y="1656969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3" y="0"/>
                </a:lnTo>
              </a:path>
            </a:pathLst>
          </a:custGeom>
          <a:ln w="26415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9411" y="649071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dirty="0">
                <a:solidFill>
                  <a:srgbClr val="2E75B6"/>
                </a:solidFill>
              </a:rPr>
              <a:t>Dr</a:t>
            </a:r>
            <a:r>
              <a:rPr spc="-70" dirty="0">
                <a:solidFill>
                  <a:srgbClr val="2E75B6"/>
                </a:solidFill>
              </a:rPr>
              <a:t>i</a:t>
            </a:r>
            <a:r>
              <a:rPr spc="-75" dirty="0">
                <a:solidFill>
                  <a:srgbClr val="2E75B6"/>
                </a:solidFill>
              </a:rPr>
              <a:t>v</a:t>
            </a:r>
            <a:r>
              <a:rPr dirty="0">
                <a:solidFill>
                  <a:srgbClr val="2E75B6"/>
                </a:solidFill>
              </a:rPr>
              <a:t>e</a:t>
            </a:r>
            <a:r>
              <a:rPr spc="-10" dirty="0">
                <a:solidFill>
                  <a:srgbClr val="2E75B6"/>
                </a:solidFill>
              </a:rPr>
              <a:t> </a:t>
            </a:r>
            <a:r>
              <a:rPr spc="-220" dirty="0">
                <a:solidFill>
                  <a:srgbClr val="2E75B6"/>
                </a:solidFill>
              </a:rPr>
              <a:t>T</a:t>
            </a:r>
            <a:r>
              <a:rPr dirty="0">
                <a:solidFill>
                  <a:srgbClr val="2E75B6"/>
                </a:solidFill>
              </a:rPr>
              <a:t>est </a:t>
            </a:r>
            <a:r>
              <a:rPr spc="-220" dirty="0">
                <a:solidFill>
                  <a:srgbClr val="2E75B6"/>
                </a:solidFill>
              </a:rPr>
              <a:t>T</a:t>
            </a:r>
            <a:r>
              <a:rPr spc="-5" dirty="0">
                <a:solidFill>
                  <a:srgbClr val="2E75B6"/>
                </a:solidFill>
              </a:rPr>
              <a:t>ools</a:t>
            </a: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3" y="3854958"/>
            <a:ext cx="874394" cy="2044064"/>
          </a:xfrm>
          <a:custGeom>
            <a:avLst/>
            <a:gdLst/>
            <a:ahLst/>
            <a:cxnLst/>
            <a:rect l="l" t="t" r="r" b="b"/>
            <a:pathLst>
              <a:path w="874394" h="2044064">
                <a:moveTo>
                  <a:pt x="874014" y="1825752"/>
                </a:moveTo>
                <a:lnTo>
                  <a:pt x="874013" y="218693"/>
                </a:lnTo>
                <a:lnTo>
                  <a:pt x="0" y="0"/>
                </a:lnTo>
                <a:lnTo>
                  <a:pt x="0" y="2043683"/>
                </a:lnTo>
                <a:lnTo>
                  <a:pt x="874014" y="1825752"/>
                </a:lnTo>
                <a:close/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19779" y="3854958"/>
            <a:ext cx="873760" cy="2044064"/>
          </a:xfrm>
          <a:custGeom>
            <a:avLst/>
            <a:gdLst/>
            <a:ahLst/>
            <a:cxnLst/>
            <a:rect l="l" t="t" r="r" b="b"/>
            <a:pathLst>
              <a:path w="873759" h="2044064">
                <a:moveTo>
                  <a:pt x="873620" y="98"/>
                </a:moveTo>
                <a:lnTo>
                  <a:pt x="0" y="218694"/>
                </a:lnTo>
                <a:lnTo>
                  <a:pt x="0" y="1825752"/>
                </a:lnTo>
                <a:lnTo>
                  <a:pt x="873620" y="2043585"/>
                </a:lnTo>
                <a:lnTo>
                  <a:pt x="873620" y="98"/>
                </a:lnTo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045114" y="1795538"/>
          <a:ext cx="8676892" cy="4665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68389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vice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2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SW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830" indent="-45085">
                        <a:lnSpc>
                          <a:spcPct val="102099"/>
                        </a:lnSpc>
                      </a:pPr>
                      <a:r>
                        <a:rPr sz="1200" b="1" spc="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oft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w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 </a:t>
                      </a:r>
                      <a:r>
                        <a:rPr sz="1200" b="1" spc="-9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er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si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on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Quantity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200" b="1" spc="-1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echnology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uppor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ed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Comments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TEM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iscover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95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evice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11.1.4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1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EVDO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GSM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WCDMA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LTE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WiMAX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Reportin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95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Post-P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oc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ssin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 Tools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46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Pock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et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n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Son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y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X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95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LT25i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13.0.1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4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2G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 &amp;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4G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TEM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Pocke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t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n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Son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y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Xperi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95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Z5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(E6653)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16.0.3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7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2G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 &amp;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4G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46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TEMS Investigations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15.3.6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2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2G &amp; 3G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46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Handse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ny Xper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95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rc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9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&amp; 3G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Audi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o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Capturin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95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Unit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(POLQ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 4 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hannels)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2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Licence</a:t>
                      </a:r>
                      <a:r>
                        <a:rPr sz="95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POLQA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for 10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hannels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 o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n TEMS Investigations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46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TEMS Investigations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14.2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1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2G &amp; 3G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Han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ds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ny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W99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5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N/A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3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HS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PA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/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 W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CD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MA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/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ED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E/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 G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SM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marR="885190">
                        <a:lnSpc>
                          <a:spcPct val="101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Su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pp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rt a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ls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o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Sc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an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n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 &amp;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re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qu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en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cy (900/1800/21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00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)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946">
                <a:tc rowSpan="3"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Scanner</a:t>
                      </a:r>
                      <a:r>
                        <a:rPr sz="95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PCTel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SeeGull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Ex+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N/A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1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(D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900/1800)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(D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2100/900)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LTE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183">
                <a:tc rowSpan="2"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Scanner</a:t>
                      </a:r>
                      <a:r>
                        <a:rPr sz="95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PCTel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SeeGull</a:t>
                      </a:r>
                      <a:r>
                        <a:rPr sz="9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Ex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N/A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mbria"/>
                          <a:cs typeface="Cambria"/>
                        </a:rPr>
                        <a:t>1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(D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900/1800)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55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9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137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11137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G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(D</a:t>
                      </a:r>
                      <a:r>
                        <a:rPr sz="95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9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50" spc="-5" dirty="0">
                          <a:latin typeface="Cambria"/>
                          <a:cs typeface="Cambria"/>
                        </a:rPr>
                        <a:t>2100/900)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5562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5562">
                      <a:solidFill>
                        <a:srgbClr val="000000"/>
                      </a:solidFill>
                      <a:prstDash val="solid"/>
                    </a:lnL>
                    <a:lnR w="11137">
                      <a:solidFill>
                        <a:srgbClr val="000000"/>
                      </a:solidFill>
                      <a:prstDash val="solid"/>
                    </a:lnR>
                    <a:lnT w="5562">
                      <a:solidFill>
                        <a:srgbClr val="000000"/>
                      </a:solidFill>
                      <a:prstDash val="solid"/>
                    </a:lnT>
                    <a:lnB w="1113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099" y="165049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5653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0683" y="165049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5653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505" y="165049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5653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2327" y="165049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3" y="0"/>
                </a:lnTo>
              </a:path>
            </a:pathLst>
          </a:custGeom>
          <a:ln w="25653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5440" y="7213981"/>
            <a:ext cx="140981" cy="157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7490" y="1008512"/>
            <a:ext cx="9818419" cy="643508"/>
          </a:xfrm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pc="-25" dirty="0">
                <a:solidFill>
                  <a:srgbClr val="2E75B6"/>
                </a:solidFill>
              </a:rPr>
              <a:t>C</a:t>
            </a:r>
            <a:r>
              <a:rPr dirty="0">
                <a:solidFill>
                  <a:srgbClr val="2E75B6"/>
                </a:solidFill>
              </a:rPr>
              <a:t>o</a:t>
            </a:r>
            <a:r>
              <a:rPr spc="-5" dirty="0">
                <a:solidFill>
                  <a:srgbClr val="2E75B6"/>
                </a:solidFill>
              </a:rPr>
              <a:t>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lang="fr-FR" dirty="0">
                <a:solidFill>
                  <a:srgbClr val="2E75B6"/>
                </a:solidFill>
              </a:rPr>
              <a:t>– Optical </a:t>
            </a:r>
            <a:r>
              <a:rPr lang="fr-FR" dirty="0" err="1">
                <a:solidFill>
                  <a:srgbClr val="2E75B6"/>
                </a:solidFill>
              </a:rPr>
              <a:t>Fiber</a:t>
            </a:r>
            <a:endParaRPr dirty="0">
              <a:solidFill>
                <a:srgbClr val="2E75B6"/>
              </a:solidFill>
            </a:endParaRP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273" y="1932432"/>
            <a:ext cx="8262620" cy="1401445"/>
          </a:xfrm>
          <a:custGeom>
            <a:avLst/>
            <a:gdLst/>
            <a:ahLst/>
            <a:cxnLst/>
            <a:rect l="l" t="t" r="r" b="b"/>
            <a:pathLst>
              <a:path w="8262620" h="1401445">
                <a:moveTo>
                  <a:pt x="8262366" y="1257299"/>
                </a:moveTo>
                <a:lnTo>
                  <a:pt x="8262366" y="144779"/>
                </a:lnTo>
                <a:lnTo>
                  <a:pt x="8259918" y="118850"/>
                </a:lnTo>
                <a:lnTo>
                  <a:pt x="8246364" y="79323"/>
                </a:lnTo>
                <a:lnTo>
                  <a:pt x="8222818" y="45873"/>
                </a:lnTo>
                <a:lnTo>
                  <a:pt x="8191085" y="20320"/>
                </a:lnTo>
                <a:lnTo>
                  <a:pt x="8153086" y="4692"/>
                </a:lnTo>
                <a:lnTo>
                  <a:pt x="8124444" y="685"/>
                </a:lnTo>
                <a:lnTo>
                  <a:pt x="8117585" y="0"/>
                </a:lnTo>
                <a:lnTo>
                  <a:pt x="132560" y="539"/>
                </a:lnTo>
                <a:lnTo>
                  <a:pt x="91993" y="10024"/>
                </a:lnTo>
                <a:lnTo>
                  <a:pt x="56348" y="30064"/>
                </a:lnTo>
                <a:lnTo>
                  <a:pt x="27750" y="59025"/>
                </a:lnTo>
                <a:lnTo>
                  <a:pt x="8326" y="95274"/>
                </a:lnTo>
                <a:lnTo>
                  <a:pt x="761" y="130302"/>
                </a:lnTo>
                <a:lnTo>
                  <a:pt x="0" y="137160"/>
                </a:lnTo>
                <a:lnTo>
                  <a:pt x="0" y="1264158"/>
                </a:lnTo>
                <a:lnTo>
                  <a:pt x="8377" y="1306670"/>
                </a:lnTo>
                <a:lnTo>
                  <a:pt x="10668" y="1312280"/>
                </a:lnTo>
                <a:lnTo>
                  <a:pt x="10668" y="144780"/>
                </a:lnTo>
                <a:lnTo>
                  <a:pt x="11527" y="129831"/>
                </a:lnTo>
                <a:lnTo>
                  <a:pt x="13728" y="117273"/>
                </a:lnTo>
                <a:lnTo>
                  <a:pt x="16992" y="104949"/>
                </a:lnTo>
                <a:lnTo>
                  <a:pt x="21336" y="92964"/>
                </a:lnTo>
                <a:lnTo>
                  <a:pt x="23621" y="88392"/>
                </a:lnTo>
                <a:lnTo>
                  <a:pt x="23621" y="86868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69341" y="34834"/>
                </a:lnTo>
                <a:lnTo>
                  <a:pt x="69341" y="34290"/>
                </a:lnTo>
                <a:lnTo>
                  <a:pt x="80772" y="27432"/>
                </a:lnTo>
                <a:lnTo>
                  <a:pt x="86105" y="24765"/>
                </a:lnTo>
                <a:lnTo>
                  <a:pt x="86105" y="24384"/>
                </a:lnTo>
                <a:lnTo>
                  <a:pt x="92201" y="22098"/>
                </a:lnTo>
                <a:lnTo>
                  <a:pt x="98297" y="19050"/>
                </a:lnTo>
                <a:lnTo>
                  <a:pt x="98297" y="19812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8125206" y="11514"/>
                </a:lnTo>
                <a:lnTo>
                  <a:pt x="8138159" y="12953"/>
                </a:lnTo>
                <a:lnTo>
                  <a:pt x="8144256" y="13715"/>
                </a:lnTo>
                <a:lnTo>
                  <a:pt x="8151114" y="15239"/>
                </a:lnTo>
                <a:lnTo>
                  <a:pt x="8163306" y="19811"/>
                </a:lnTo>
                <a:lnTo>
                  <a:pt x="8163306" y="19049"/>
                </a:lnTo>
                <a:lnTo>
                  <a:pt x="8169402" y="22097"/>
                </a:lnTo>
                <a:lnTo>
                  <a:pt x="8175498" y="24383"/>
                </a:lnTo>
                <a:lnTo>
                  <a:pt x="8181594" y="27431"/>
                </a:lnTo>
                <a:lnTo>
                  <a:pt x="8181594" y="27889"/>
                </a:lnTo>
                <a:lnTo>
                  <a:pt x="8192261" y="34289"/>
                </a:lnTo>
                <a:lnTo>
                  <a:pt x="8202930" y="41909"/>
                </a:lnTo>
                <a:lnTo>
                  <a:pt x="8202930" y="42554"/>
                </a:lnTo>
                <a:lnTo>
                  <a:pt x="8212074" y="50291"/>
                </a:lnTo>
                <a:lnTo>
                  <a:pt x="8220456" y="60197"/>
                </a:lnTo>
                <a:lnTo>
                  <a:pt x="8220456" y="59435"/>
                </a:lnTo>
                <a:lnTo>
                  <a:pt x="8228076" y="70103"/>
                </a:lnTo>
                <a:lnTo>
                  <a:pt x="8234933" y="81533"/>
                </a:lnTo>
                <a:lnTo>
                  <a:pt x="8234933" y="80771"/>
                </a:lnTo>
                <a:lnTo>
                  <a:pt x="8237982" y="86867"/>
                </a:lnTo>
                <a:lnTo>
                  <a:pt x="8240268" y="92963"/>
                </a:lnTo>
                <a:lnTo>
                  <a:pt x="8243316" y="99059"/>
                </a:lnTo>
                <a:lnTo>
                  <a:pt x="8243316" y="101092"/>
                </a:lnTo>
                <a:lnTo>
                  <a:pt x="8247126" y="111251"/>
                </a:lnTo>
                <a:lnTo>
                  <a:pt x="8247126" y="113537"/>
                </a:lnTo>
                <a:lnTo>
                  <a:pt x="8248650" y="118109"/>
                </a:lnTo>
                <a:lnTo>
                  <a:pt x="8248650" y="121157"/>
                </a:lnTo>
                <a:lnTo>
                  <a:pt x="8249411" y="124205"/>
                </a:lnTo>
                <a:lnTo>
                  <a:pt x="8250935" y="137921"/>
                </a:lnTo>
                <a:lnTo>
                  <a:pt x="8250935" y="1312653"/>
                </a:lnTo>
                <a:lnTo>
                  <a:pt x="8254028" y="1305129"/>
                </a:lnTo>
                <a:lnTo>
                  <a:pt x="8257968" y="1291870"/>
                </a:lnTo>
                <a:lnTo>
                  <a:pt x="8260521" y="1278185"/>
                </a:lnTo>
                <a:lnTo>
                  <a:pt x="8261604" y="1264158"/>
                </a:lnTo>
                <a:lnTo>
                  <a:pt x="8262366" y="1257299"/>
                </a:lnTo>
                <a:close/>
              </a:path>
              <a:path w="8262620" h="1401445">
                <a:moveTo>
                  <a:pt x="24384" y="1314450"/>
                </a:move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6764" y="1296924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0668" y="1263396"/>
                </a:lnTo>
                <a:lnTo>
                  <a:pt x="10668" y="1312280"/>
                </a:lnTo>
                <a:lnTo>
                  <a:pt x="13163" y="1318392"/>
                </a:lnTo>
                <a:lnTo>
                  <a:pt x="18830" y="1329408"/>
                </a:lnTo>
                <a:lnTo>
                  <a:pt x="23622" y="1336900"/>
                </a:lnTo>
                <a:lnTo>
                  <a:pt x="23622" y="1314450"/>
                </a:lnTo>
                <a:lnTo>
                  <a:pt x="24384" y="1314450"/>
                </a:lnTo>
                <a:close/>
              </a:path>
              <a:path w="8262620" h="1401445">
                <a:moveTo>
                  <a:pt x="24383" y="86868"/>
                </a:moveTo>
                <a:lnTo>
                  <a:pt x="23621" y="86868"/>
                </a:lnTo>
                <a:lnTo>
                  <a:pt x="23621" y="88392"/>
                </a:lnTo>
                <a:lnTo>
                  <a:pt x="24383" y="86868"/>
                </a:lnTo>
                <a:close/>
              </a:path>
              <a:path w="8262620" h="1401445">
                <a:moveTo>
                  <a:pt x="50292" y="1366501"/>
                </a:moveTo>
                <a:lnTo>
                  <a:pt x="50292" y="1351788"/>
                </a:lnTo>
                <a:lnTo>
                  <a:pt x="49530" y="1351026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33528" y="1331976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3622" y="1336900"/>
                </a:lnTo>
                <a:lnTo>
                  <a:pt x="25491" y="1339824"/>
                </a:lnTo>
                <a:lnTo>
                  <a:pt x="33260" y="1349748"/>
                </a:lnTo>
                <a:lnTo>
                  <a:pt x="42251" y="1359288"/>
                </a:lnTo>
                <a:lnTo>
                  <a:pt x="50292" y="1366501"/>
                </a:lnTo>
                <a:close/>
              </a:path>
              <a:path w="826262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8262620" h="1401445">
                <a:moveTo>
                  <a:pt x="49926" y="1351391"/>
                </a:moveTo>
                <a:lnTo>
                  <a:pt x="49530" y="1350962"/>
                </a:lnTo>
                <a:lnTo>
                  <a:pt x="49926" y="1351391"/>
                </a:lnTo>
                <a:close/>
              </a:path>
              <a:path w="8262620" h="1401445">
                <a:moveTo>
                  <a:pt x="50292" y="1351788"/>
                </a:moveTo>
                <a:lnTo>
                  <a:pt x="49926" y="1351391"/>
                </a:lnTo>
                <a:lnTo>
                  <a:pt x="49530" y="1351026"/>
                </a:lnTo>
                <a:lnTo>
                  <a:pt x="50292" y="1351788"/>
                </a:lnTo>
                <a:close/>
              </a:path>
              <a:path w="8262620" h="1401445">
                <a:moveTo>
                  <a:pt x="70104" y="1380732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926" y="1351391"/>
                </a:lnTo>
                <a:lnTo>
                  <a:pt x="50292" y="1351788"/>
                </a:lnTo>
                <a:lnTo>
                  <a:pt x="50292" y="1366501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732"/>
                </a:lnTo>
                <a:close/>
              </a:path>
              <a:path w="8262620" h="1401445">
                <a:moveTo>
                  <a:pt x="70103" y="34290"/>
                </a:moveTo>
                <a:lnTo>
                  <a:pt x="69341" y="34290"/>
                </a:lnTo>
                <a:lnTo>
                  <a:pt x="69341" y="34834"/>
                </a:lnTo>
                <a:lnTo>
                  <a:pt x="70103" y="34290"/>
                </a:lnTo>
                <a:close/>
              </a:path>
              <a:path w="8262620" h="1401445">
                <a:moveTo>
                  <a:pt x="86868" y="1376934"/>
                </a:moveTo>
                <a:lnTo>
                  <a:pt x="80772" y="1373886"/>
                </a:lnTo>
                <a:lnTo>
                  <a:pt x="80772" y="1374648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732"/>
                </a:lnTo>
                <a:lnTo>
                  <a:pt x="81934" y="1387284"/>
                </a:lnTo>
                <a:lnTo>
                  <a:pt x="86106" y="1389101"/>
                </a:lnTo>
                <a:lnTo>
                  <a:pt x="86106" y="1376934"/>
                </a:lnTo>
                <a:lnTo>
                  <a:pt x="86868" y="1376934"/>
                </a:lnTo>
                <a:close/>
              </a:path>
              <a:path w="8262620" h="1401445">
                <a:moveTo>
                  <a:pt x="86867" y="24384"/>
                </a:moveTo>
                <a:lnTo>
                  <a:pt x="86105" y="24384"/>
                </a:lnTo>
                <a:lnTo>
                  <a:pt x="86105" y="24765"/>
                </a:lnTo>
                <a:lnTo>
                  <a:pt x="86867" y="24384"/>
                </a:lnTo>
                <a:close/>
              </a:path>
              <a:path w="8262620" h="1401445">
                <a:moveTo>
                  <a:pt x="111252" y="1386078"/>
                </a:move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6106" y="1389101"/>
                </a:lnTo>
                <a:lnTo>
                  <a:pt x="93700" y="1392409"/>
                </a:lnTo>
                <a:lnTo>
                  <a:pt x="105915" y="1396340"/>
                </a:lnTo>
                <a:lnTo>
                  <a:pt x="110490" y="1397350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826262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8262620" h="1401445">
                <a:moveTo>
                  <a:pt x="124206" y="1399854"/>
                </a:moveTo>
                <a:lnTo>
                  <a:pt x="124206" y="1389126"/>
                </a:lnTo>
                <a:lnTo>
                  <a:pt x="110490" y="1386078"/>
                </a:lnTo>
                <a:lnTo>
                  <a:pt x="110490" y="1397350"/>
                </a:lnTo>
                <a:lnTo>
                  <a:pt x="118455" y="1399111"/>
                </a:lnTo>
                <a:lnTo>
                  <a:pt x="124206" y="1399854"/>
                </a:lnTo>
                <a:close/>
              </a:path>
              <a:path w="826262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8262620" h="1401445">
                <a:moveTo>
                  <a:pt x="131064" y="1389888"/>
                </a:moveTo>
                <a:lnTo>
                  <a:pt x="123444" y="1388364"/>
                </a:lnTo>
                <a:lnTo>
                  <a:pt x="124206" y="1389126"/>
                </a:lnTo>
                <a:lnTo>
                  <a:pt x="124206" y="1399854"/>
                </a:lnTo>
                <a:lnTo>
                  <a:pt x="130302" y="1400642"/>
                </a:lnTo>
                <a:lnTo>
                  <a:pt x="130302" y="1389888"/>
                </a:lnTo>
                <a:lnTo>
                  <a:pt x="131064" y="1389888"/>
                </a:lnTo>
                <a:close/>
              </a:path>
              <a:path w="826262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8262620" h="1401445">
                <a:moveTo>
                  <a:pt x="8138159" y="1388364"/>
                </a:moveTo>
                <a:lnTo>
                  <a:pt x="8131302" y="1389888"/>
                </a:lnTo>
                <a:lnTo>
                  <a:pt x="8124444" y="1389888"/>
                </a:lnTo>
                <a:lnTo>
                  <a:pt x="8117585" y="1390649"/>
                </a:lnTo>
                <a:lnTo>
                  <a:pt x="144018" y="1390650"/>
                </a:lnTo>
                <a:lnTo>
                  <a:pt x="137160" y="1389888"/>
                </a:lnTo>
                <a:lnTo>
                  <a:pt x="130302" y="1389888"/>
                </a:lnTo>
                <a:lnTo>
                  <a:pt x="130302" y="1400642"/>
                </a:lnTo>
                <a:lnTo>
                  <a:pt x="131198" y="1400758"/>
                </a:lnTo>
                <a:lnTo>
                  <a:pt x="144018" y="1401318"/>
                </a:lnTo>
                <a:lnTo>
                  <a:pt x="8125206" y="1401317"/>
                </a:lnTo>
                <a:lnTo>
                  <a:pt x="8137398" y="1399827"/>
                </a:lnTo>
                <a:lnTo>
                  <a:pt x="8137398" y="1389126"/>
                </a:lnTo>
                <a:lnTo>
                  <a:pt x="8138159" y="1388364"/>
                </a:lnTo>
                <a:close/>
              </a:path>
              <a:path w="8262620" h="1401445">
                <a:moveTo>
                  <a:pt x="144780" y="1390650"/>
                </a:moveTo>
                <a:lnTo>
                  <a:pt x="144018" y="1390573"/>
                </a:lnTo>
                <a:lnTo>
                  <a:pt x="144780" y="1390650"/>
                </a:lnTo>
                <a:close/>
              </a:path>
              <a:path w="8262620" h="1401445">
                <a:moveTo>
                  <a:pt x="8138159" y="13038"/>
                </a:moveTo>
                <a:lnTo>
                  <a:pt x="8137398" y="12953"/>
                </a:lnTo>
                <a:lnTo>
                  <a:pt x="8138159" y="13038"/>
                </a:lnTo>
                <a:close/>
              </a:path>
              <a:path w="8262620" h="1401445">
                <a:moveTo>
                  <a:pt x="8181594" y="1373886"/>
                </a:moveTo>
                <a:lnTo>
                  <a:pt x="8168616" y="1380258"/>
                </a:lnTo>
                <a:lnTo>
                  <a:pt x="8156643" y="1384620"/>
                </a:lnTo>
                <a:lnTo>
                  <a:pt x="8144256" y="1387602"/>
                </a:lnTo>
                <a:lnTo>
                  <a:pt x="8137398" y="1389126"/>
                </a:lnTo>
                <a:lnTo>
                  <a:pt x="8137398" y="1399827"/>
                </a:lnTo>
                <a:lnTo>
                  <a:pt x="8143386" y="1399094"/>
                </a:lnTo>
                <a:lnTo>
                  <a:pt x="8156993" y="1396009"/>
                </a:lnTo>
                <a:lnTo>
                  <a:pt x="8170144" y="1391582"/>
                </a:lnTo>
                <a:lnTo>
                  <a:pt x="8180832" y="1386765"/>
                </a:lnTo>
                <a:lnTo>
                  <a:pt x="8180832" y="1374648"/>
                </a:lnTo>
                <a:lnTo>
                  <a:pt x="8181594" y="1373886"/>
                </a:lnTo>
                <a:close/>
              </a:path>
              <a:path w="8262620" h="1401445">
                <a:moveTo>
                  <a:pt x="8181594" y="27889"/>
                </a:moveTo>
                <a:lnTo>
                  <a:pt x="8181594" y="27431"/>
                </a:lnTo>
                <a:lnTo>
                  <a:pt x="8180832" y="27431"/>
                </a:lnTo>
                <a:lnTo>
                  <a:pt x="8181594" y="27889"/>
                </a:lnTo>
                <a:close/>
              </a:path>
              <a:path w="8262620" h="1401445">
                <a:moveTo>
                  <a:pt x="8202930" y="1359408"/>
                </a:moveTo>
                <a:lnTo>
                  <a:pt x="8192261" y="1367789"/>
                </a:lnTo>
                <a:lnTo>
                  <a:pt x="8192261" y="1367027"/>
                </a:lnTo>
                <a:lnTo>
                  <a:pt x="8180832" y="1374648"/>
                </a:lnTo>
                <a:lnTo>
                  <a:pt x="8180832" y="1386765"/>
                </a:lnTo>
                <a:lnTo>
                  <a:pt x="8182755" y="1385898"/>
                </a:lnTo>
                <a:lnTo>
                  <a:pt x="8194740" y="1379039"/>
                </a:lnTo>
                <a:lnTo>
                  <a:pt x="8202168" y="1373802"/>
                </a:lnTo>
                <a:lnTo>
                  <a:pt x="8202168" y="1360170"/>
                </a:lnTo>
                <a:lnTo>
                  <a:pt x="8202930" y="1359408"/>
                </a:lnTo>
                <a:close/>
              </a:path>
              <a:path w="8262620" h="1401445">
                <a:moveTo>
                  <a:pt x="8202930" y="42554"/>
                </a:moveTo>
                <a:lnTo>
                  <a:pt x="8202930" y="41909"/>
                </a:lnTo>
                <a:lnTo>
                  <a:pt x="8202168" y="41909"/>
                </a:lnTo>
                <a:lnTo>
                  <a:pt x="8202930" y="42554"/>
                </a:lnTo>
                <a:close/>
              </a:path>
              <a:path w="8262620" h="1401445">
                <a:moveTo>
                  <a:pt x="8247126" y="1321007"/>
                </a:moveTo>
                <a:lnTo>
                  <a:pt x="8247126" y="1290066"/>
                </a:lnTo>
                <a:lnTo>
                  <a:pt x="8244840" y="1296923"/>
                </a:lnTo>
                <a:lnTo>
                  <a:pt x="8244840" y="1296161"/>
                </a:lnTo>
                <a:lnTo>
                  <a:pt x="8242554" y="1303020"/>
                </a:lnTo>
                <a:lnTo>
                  <a:pt x="8240268" y="1309116"/>
                </a:lnTo>
                <a:lnTo>
                  <a:pt x="8240268" y="1308354"/>
                </a:lnTo>
                <a:lnTo>
                  <a:pt x="8237982" y="1315211"/>
                </a:lnTo>
                <a:lnTo>
                  <a:pt x="8237982" y="1314449"/>
                </a:lnTo>
                <a:lnTo>
                  <a:pt x="8234933" y="1320545"/>
                </a:lnTo>
                <a:lnTo>
                  <a:pt x="8228076" y="1331976"/>
                </a:lnTo>
                <a:lnTo>
                  <a:pt x="8228076" y="1331214"/>
                </a:lnTo>
                <a:lnTo>
                  <a:pt x="8220456" y="1341882"/>
                </a:lnTo>
                <a:lnTo>
                  <a:pt x="8212074" y="1351788"/>
                </a:lnTo>
                <a:lnTo>
                  <a:pt x="8212074" y="1351026"/>
                </a:lnTo>
                <a:lnTo>
                  <a:pt x="8202168" y="1360170"/>
                </a:lnTo>
                <a:lnTo>
                  <a:pt x="8202168" y="1373802"/>
                </a:lnTo>
                <a:lnTo>
                  <a:pt x="8234738" y="1341522"/>
                </a:lnTo>
                <a:lnTo>
                  <a:pt x="8242329" y="1330038"/>
                </a:lnTo>
                <a:lnTo>
                  <a:pt x="8247126" y="1321007"/>
                </a:lnTo>
                <a:close/>
              </a:path>
              <a:path w="8262620" h="1401445">
                <a:moveTo>
                  <a:pt x="8243316" y="101092"/>
                </a:moveTo>
                <a:lnTo>
                  <a:pt x="8243316" y="99059"/>
                </a:lnTo>
                <a:lnTo>
                  <a:pt x="8242554" y="99059"/>
                </a:lnTo>
                <a:lnTo>
                  <a:pt x="8243316" y="101092"/>
                </a:lnTo>
                <a:close/>
              </a:path>
              <a:path w="8262620" h="1401445">
                <a:moveTo>
                  <a:pt x="8247126" y="113537"/>
                </a:moveTo>
                <a:lnTo>
                  <a:pt x="8247126" y="111251"/>
                </a:lnTo>
                <a:lnTo>
                  <a:pt x="8246364" y="111251"/>
                </a:lnTo>
                <a:lnTo>
                  <a:pt x="8247126" y="113537"/>
                </a:lnTo>
                <a:close/>
              </a:path>
              <a:path w="8262620" h="1401445">
                <a:moveTo>
                  <a:pt x="8248650" y="1318138"/>
                </a:moveTo>
                <a:lnTo>
                  <a:pt x="8248650" y="1283970"/>
                </a:lnTo>
                <a:lnTo>
                  <a:pt x="8246364" y="1290066"/>
                </a:lnTo>
                <a:lnTo>
                  <a:pt x="8247126" y="1290066"/>
                </a:lnTo>
                <a:lnTo>
                  <a:pt x="8247126" y="1321007"/>
                </a:lnTo>
                <a:lnTo>
                  <a:pt x="8248650" y="1318138"/>
                </a:lnTo>
                <a:close/>
              </a:path>
              <a:path w="8262620" h="1401445">
                <a:moveTo>
                  <a:pt x="8248650" y="121157"/>
                </a:moveTo>
                <a:lnTo>
                  <a:pt x="8248650" y="118109"/>
                </a:lnTo>
                <a:lnTo>
                  <a:pt x="8247888" y="118109"/>
                </a:lnTo>
                <a:lnTo>
                  <a:pt x="8248650" y="121157"/>
                </a:lnTo>
                <a:close/>
              </a:path>
              <a:path w="8262620" h="1401445">
                <a:moveTo>
                  <a:pt x="8250935" y="1312653"/>
                </a:moveTo>
                <a:lnTo>
                  <a:pt x="8250935" y="1263395"/>
                </a:lnTo>
                <a:lnTo>
                  <a:pt x="8250174" y="1271016"/>
                </a:lnTo>
                <a:lnTo>
                  <a:pt x="8250174" y="1270254"/>
                </a:lnTo>
                <a:lnTo>
                  <a:pt x="8249411" y="1277111"/>
                </a:lnTo>
                <a:lnTo>
                  <a:pt x="8247888" y="1283970"/>
                </a:lnTo>
                <a:lnTo>
                  <a:pt x="8248650" y="1283970"/>
                </a:lnTo>
                <a:lnTo>
                  <a:pt x="8248650" y="1318138"/>
                </a:lnTo>
                <a:lnTo>
                  <a:pt x="8248787" y="1317880"/>
                </a:lnTo>
                <a:lnTo>
                  <a:pt x="8250935" y="1312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0035" y="3468623"/>
            <a:ext cx="1952625" cy="1401445"/>
          </a:xfrm>
          <a:custGeom>
            <a:avLst/>
            <a:gdLst/>
            <a:ahLst/>
            <a:cxnLst/>
            <a:rect l="l" t="t" r="r" b="b"/>
            <a:pathLst>
              <a:path w="1952625" h="1401445">
                <a:moveTo>
                  <a:pt x="762" y="1264158"/>
                </a:moveTo>
                <a:lnTo>
                  <a:pt x="761" y="137160"/>
                </a:lnTo>
                <a:lnTo>
                  <a:pt x="0" y="144780"/>
                </a:lnTo>
                <a:lnTo>
                  <a:pt x="0" y="1256538"/>
                </a:lnTo>
                <a:lnTo>
                  <a:pt x="762" y="1264158"/>
                </a:lnTo>
                <a:close/>
              </a:path>
              <a:path w="1952625" h="1401445">
                <a:moveTo>
                  <a:pt x="1952244" y="1256538"/>
                </a:moveTo>
                <a:lnTo>
                  <a:pt x="1952244" y="144780"/>
                </a:lnTo>
                <a:lnTo>
                  <a:pt x="1949644" y="117929"/>
                </a:lnTo>
                <a:lnTo>
                  <a:pt x="1935950" y="78467"/>
                </a:lnTo>
                <a:lnTo>
                  <a:pt x="1912592" y="45495"/>
                </a:lnTo>
                <a:lnTo>
                  <a:pt x="1881151" y="20419"/>
                </a:lnTo>
                <a:lnTo>
                  <a:pt x="1843208" y="4649"/>
                </a:lnTo>
                <a:lnTo>
                  <a:pt x="1815083" y="0"/>
                </a:lnTo>
                <a:lnTo>
                  <a:pt x="144780" y="454"/>
                </a:lnTo>
                <a:lnTo>
                  <a:pt x="105817" y="5445"/>
                </a:lnTo>
                <a:lnTo>
                  <a:pt x="68219" y="22243"/>
                </a:lnTo>
                <a:lnTo>
                  <a:pt x="36845" y="48597"/>
                </a:lnTo>
                <a:lnTo>
                  <a:pt x="14074" y="82685"/>
                </a:lnTo>
                <a:lnTo>
                  <a:pt x="2285" y="122682"/>
                </a:lnTo>
                <a:lnTo>
                  <a:pt x="761" y="129540"/>
                </a:lnTo>
                <a:lnTo>
                  <a:pt x="762" y="1271778"/>
                </a:lnTo>
                <a:lnTo>
                  <a:pt x="2286" y="1278636"/>
                </a:lnTo>
                <a:lnTo>
                  <a:pt x="5004" y="1293693"/>
                </a:lnTo>
                <a:lnTo>
                  <a:pt x="8921" y="1306227"/>
                </a:lnTo>
                <a:lnTo>
                  <a:pt x="11430" y="1312267"/>
                </a:lnTo>
                <a:lnTo>
                  <a:pt x="11430" y="137922"/>
                </a:lnTo>
                <a:lnTo>
                  <a:pt x="12954" y="124206"/>
                </a:lnTo>
                <a:lnTo>
                  <a:pt x="13715" y="120777"/>
                </a:lnTo>
                <a:lnTo>
                  <a:pt x="13715" y="118110"/>
                </a:lnTo>
                <a:lnTo>
                  <a:pt x="15239" y="111252"/>
                </a:lnTo>
                <a:lnTo>
                  <a:pt x="17525" y="105156"/>
                </a:lnTo>
                <a:lnTo>
                  <a:pt x="19049" y="100584"/>
                </a:lnTo>
                <a:lnTo>
                  <a:pt x="19049" y="99060"/>
                </a:lnTo>
                <a:lnTo>
                  <a:pt x="22097" y="92964"/>
                </a:lnTo>
                <a:lnTo>
                  <a:pt x="24383" y="86868"/>
                </a:lnTo>
                <a:lnTo>
                  <a:pt x="27431" y="80772"/>
                </a:lnTo>
                <a:lnTo>
                  <a:pt x="27431" y="81534"/>
                </a:lnTo>
                <a:lnTo>
                  <a:pt x="34290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2098"/>
                </a:lnTo>
                <a:lnTo>
                  <a:pt x="99059" y="19050"/>
                </a:lnTo>
                <a:lnTo>
                  <a:pt x="105155" y="17526"/>
                </a:lnTo>
                <a:lnTo>
                  <a:pt x="111252" y="15240"/>
                </a:lnTo>
                <a:lnTo>
                  <a:pt x="118110" y="13716"/>
                </a:lnTo>
                <a:lnTo>
                  <a:pt x="124205" y="13038"/>
                </a:lnTo>
                <a:lnTo>
                  <a:pt x="137922" y="11430"/>
                </a:lnTo>
                <a:lnTo>
                  <a:pt x="1815083" y="11514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47140" y="17539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59280" y="21336"/>
                </a:lnTo>
                <a:lnTo>
                  <a:pt x="1871472" y="27432"/>
                </a:lnTo>
                <a:lnTo>
                  <a:pt x="1871472" y="27889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808" y="41910"/>
                </a:lnTo>
                <a:lnTo>
                  <a:pt x="1892808" y="42554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7004" y="111252"/>
                </a:lnTo>
                <a:lnTo>
                  <a:pt x="1937004" y="114681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2224"/>
                </a:lnTo>
                <a:lnTo>
                  <a:pt x="1943626" y="1305374"/>
                </a:lnTo>
                <a:lnTo>
                  <a:pt x="1947593" y="1292100"/>
                </a:lnTo>
                <a:lnTo>
                  <a:pt x="1950236" y="1278338"/>
                </a:lnTo>
                <a:lnTo>
                  <a:pt x="1951482" y="1264158"/>
                </a:lnTo>
                <a:lnTo>
                  <a:pt x="1952244" y="1256538"/>
                </a:lnTo>
                <a:close/>
              </a:path>
              <a:path w="1952625" h="1401445">
                <a:moveTo>
                  <a:pt x="14478" y="1283970"/>
                </a:moveTo>
                <a:lnTo>
                  <a:pt x="12954" y="1277112"/>
                </a:lnTo>
                <a:lnTo>
                  <a:pt x="11430" y="1263396"/>
                </a:lnTo>
                <a:lnTo>
                  <a:pt x="11430" y="1312267"/>
                </a:lnTo>
                <a:lnTo>
                  <a:pt x="13716" y="1317772"/>
                </a:lnTo>
                <a:lnTo>
                  <a:pt x="13716" y="1283208"/>
                </a:lnTo>
                <a:lnTo>
                  <a:pt x="14478" y="1283970"/>
                </a:lnTo>
                <a:close/>
              </a:path>
              <a:path w="1952625" h="1401445">
                <a:moveTo>
                  <a:pt x="14477" y="117348"/>
                </a:moveTo>
                <a:lnTo>
                  <a:pt x="13715" y="118110"/>
                </a:lnTo>
                <a:lnTo>
                  <a:pt x="13715" y="120777"/>
                </a:lnTo>
                <a:lnTo>
                  <a:pt x="14477" y="117348"/>
                </a:lnTo>
                <a:close/>
              </a:path>
              <a:path w="1952625" h="1401445">
                <a:moveTo>
                  <a:pt x="19812" y="1303020"/>
                </a:moveTo>
                <a:lnTo>
                  <a:pt x="17526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317772"/>
                </a:lnTo>
                <a:lnTo>
                  <a:pt x="19050" y="1327885"/>
                </a:lnTo>
                <a:lnTo>
                  <a:pt x="19050" y="1302258"/>
                </a:lnTo>
                <a:lnTo>
                  <a:pt x="19812" y="1303020"/>
                </a:lnTo>
                <a:close/>
              </a:path>
              <a:path w="1952625" h="1401445">
                <a:moveTo>
                  <a:pt x="19811" y="98298"/>
                </a:moveTo>
                <a:lnTo>
                  <a:pt x="19049" y="99060"/>
                </a:lnTo>
                <a:lnTo>
                  <a:pt x="19049" y="100584"/>
                </a:lnTo>
                <a:lnTo>
                  <a:pt x="19811" y="98298"/>
                </a:lnTo>
                <a:close/>
              </a:path>
              <a:path w="1952625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910" y="1341120"/>
                </a:lnTo>
                <a:lnTo>
                  <a:pt x="41910" y="1341882"/>
                </a:lnTo>
                <a:lnTo>
                  <a:pt x="34290" y="1331214"/>
                </a:lnTo>
                <a:lnTo>
                  <a:pt x="27432" y="1319784"/>
                </a:lnTo>
                <a:lnTo>
                  <a:pt x="27432" y="1320546"/>
                </a:lnTo>
                <a:lnTo>
                  <a:pt x="24384" y="1314450"/>
                </a:lnTo>
                <a:lnTo>
                  <a:pt x="22098" y="1308354"/>
                </a:lnTo>
                <a:lnTo>
                  <a:pt x="22098" y="1309116"/>
                </a:lnTo>
                <a:lnTo>
                  <a:pt x="19050" y="1302258"/>
                </a:lnTo>
                <a:lnTo>
                  <a:pt x="19050" y="1327885"/>
                </a:lnTo>
                <a:lnTo>
                  <a:pt x="19557" y="1328844"/>
                </a:lnTo>
                <a:lnTo>
                  <a:pt x="26314" y="1339232"/>
                </a:lnTo>
                <a:lnTo>
                  <a:pt x="34056" y="1349211"/>
                </a:lnTo>
                <a:lnTo>
                  <a:pt x="42804" y="1358933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2625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2625" h="1401445">
                <a:moveTo>
                  <a:pt x="81534" y="1373886"/>
                </a:move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0772" y="1386034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2625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2625" h="1401445">
                <a:moveTo>
                  <a:pt x="1828038" y="1399617"/>
                </a:moveTo>
                <a:lnTo>
                  <a:pt x="1828038" y="1388364"/>
                </a:lnTo>
                <a:lnTo>
                  <a:pt x="1815083" y="1389803"/>
                </a:lnTo>
                <a:lnTo>
                  <a:pt x="137922" y="1389888"/>
                </a:lnTo>
                <a:lnTo>
                  <a:pt x="124206" y="1388364"/>
                </a:lnTo>
                <a:lnTo>
                  <a:pt x="118110" y="1387602"/>
                </a:lnTo>
                <a:lnTo>
                  <a:pt x="111252" y="1386078"/>
                </a:lnTo>
                <a:lnTo>
                  <a:pt x="105156" y="1383792"/>
                </a:lnTo>
                <a:lnTo>
                  <a:pt x="105156" y="1384554"/>
                </a:lnTo>
                <a:lnTo>
                  <a:pt x="92964" y="1379982"/>
                </a:lnTo>
                <a:lnTo>
                  <a:pt x="80772" y="1373886"/>
                </a:lnTo>
                <a:lnTo>
                  <a:pt x="80772" y="1386034"/>
                </a:lnTo>
                <a:lnTo>
                  <a:pt x="119759" y="1399112"/>
                </a:lnTo>
                <a:lnTo>
                  <a:pt x="144780" y="1401318"/>
                </a:lnTo>
                <a:lnTo>
                  <a:pt x="1815083" y="1401318"/>
                </a:lnTo>
                <a:lnTo>
                  <a:pt x="1828038" y="1399617"/>
                </a:lnTo>
                <a:close/>
              </a:path>
              <a:path w="1952625" h="1401445">
                <a:moveTo>
                  <a:pt x="124968" y="12954"/>
                </a:moveTo>
                <a:lnTo>
                  <a:pt x="124205" y="12954"/>
                </a:lnTo>
                <a:lnTo>
                  <a:pt x="124968" y="12954"/>
                </a:lnTo>
                <a:close/>
              </a:path>
              <a:path w="1952625" h="1401445">
                <a:moveTo>
                  <a:pt x="124968" y="1388364"/>
                </a:moveTo>
                <a:lnTo>
                  <a:pt x="124206" y="1388279"/>
                </a:lnTo>
                <a:lnTo>
                  <a:pt x="124968" y="1388364"/>
                </a:lnTo>
                <a:close/>
              </a:path>
              <a:path w="1952625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2625" h="1401445">
                <a:moveTo>
                  <a:pt x="1871472" y="1386151"/>
                </a:moveTo>
                <a:lnTo>
                  <a:pt x="1871472" y="1373886"/>
                </a:lnTo>
                <a:lnTo>
                  <a:pt x="1859280" y="1379982"/>
                </a:lnTo>
                <a:lnTo>
                  <a:pt x="1847088" y="1384554"/>
                </a:lnTo>
                <a:lnTo>
                  <a:pt x="1847088" y="1383792"/>
                </a:lnTo>
                <a:lnTo>
                  <a:pt x="1840992" y="1386078"/>
                </a:lnTo>
                <a:lnTo>
                  <a:pt x="1834133" y="1387602"/>
                </a:lnTo>
                <a:lnTo>
                  <a:pt x="1827276" y="1388364"/>
                </a:lnTo>
                <a:lnTo>
                  <a:pt x="1828038" y="1388364"/>
                </a:lnTo>
                <a:lnTo>
                  <a:pt x="1828038" y="1399617"/>
                </a:lnTo>
                <a:lnTo>
                  <a:pt x="1833416" y="1398910"/>
                </a:lnTo>
                <a:lnTo>
                  <a:pt x="1847140" y="1395677"/>
                </a:lnTo>
                <a:lnTo>
                  <a:pt x="1860343" y="1391178"/>
                </a:lnTo>
                <a:lnTo>
                  <a:pt x="1871472" y="1386151"/>
                </a:lnTo>
                <a:close/>
              </a:path>
              <a:path w="1952625" h="1401445">
                <a:moveTo>
                  <a:pt x="1871472" y="27889"/>
                </a:moveTo>
                <a:lnTo>
                  <a:pt x="1871472" y="27432"/>
                </a:lnTo>
                <a:lnTo>
                  <a:pt x="1870710" y="27432"/>
                </a:lnTo>
                <a:lnTo>
                  <a:pt x="1871472" y="27889"/>
                </a:lnTo>
                <a:close/>
              </a:path>
              <a:path w="1952625" h="1401445">
                <a:moveTo>
                  <a:pt x="1882139" y="1367028"/>
                </a:moveTo>
                <a:lnTo>
                  <a:pt x="1870710" y="1373886"/>
                </a:lnTo>
                <a:lnTo>
                  <a:pt x="1871472" y="1373886"/>
                </a:lnTo>
                <a:lnTo>
                  <a:pt x="1871472" y="1386151"/>
                </a:lnTo>
                <a:lnTo>
                  <a:pt x="1872950" y="1385483"/>
                </a:lnTo>
                <a:lnTo>
                  <a:pt x="1881377" y="1380669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2625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2625" h="1401445">
                <a:moveTo>
                  <a:pt x="1892808" y="1359408"/>
                </a:moveTo>
                <a:lnTo>
                  <a:pt x="1881377" y="1367790"/>
                </a:lnTo>
                <a:lnTo>
                  <a:pt x="1881377" y="1380669"/>
                </a:lnTo>
                <a:lnTo>
                  <a:pt x="1884889" y="1378664"/>
                </a:lnTo>
                <a:lnTo>
                  <a:pt x="1892045" y="1373632"/>
                </a:lnTo>
                <a:lnTo>
                  <a:pt x="1892045" y="1360170"/>
                </a:lnTo>
                <a:lnTo>
                  <a:pt x="1892808" y="1359408"/>
                </a:lnTo>
                <a:close/>
              </a:path>
              <a:path w="1952625" h="1401445">
                <a:moveTo>
                  <a:pt x="1892808" y="42554"/>
                </a:moveTo>
                <a:lnTo>
                  <a:pt x="1892808" y="41910"/>
                </a:lnTo>
                <a:lnTo>
                  <a:pt x="1892045" y="41910"/>
                </a:lnTo>
                <a:lnTo>
                  <a:pt x="1892808" y="42554"/>
                </a:lnTo>
                <a:close/>
              </a:path>
              <a:path w="1952625" h="1401445">
                <a:moveTo>
                  <a:pt x="1901952" y="1365788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73632"/>
                </a:lnTo>
                <a:lnTo>
                  <a:pt x="1896086" y="1370791"/>
                </a:lnTo>
                <a:lnTo>
                  <a:pt x="1901952" y="1365788"/>
                </a:lnTo>
                <a:close/>
              </a:path>
              <a:path w="1952625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2625" h="1401445">
                <a:moveTo>
                  <a:pt x="1937004" y="1320737"/>
                </a:moveTo>
                <a:lnTo>
                  <a:pt x="1937004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860" y="1314450"/>
                </a:lnTo>
                <a:lnTo>
                  <a:pt x="1924812" y="1320546"/>
                </a:lnTo>
                <a:lnTo>
                  <a:pt x="1924812" y="1319784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788"/>
                </a:lnTo>
                <a:lnTo>
                  <a:pt x="1906470" y="1361934"/>
                </a:lnTo>
                <a:lnTo>
                  <a:pt x="1915967" y="1352165"/>
                </a:lnTo>
                <a:lnTo>
                  <a:pt x="1924504" y="1341554"/>
                </a:lnTo>
                <a:lnTo>
                  <a:pt x="1932008" y="1330171"/>
                </a:lnTo>
                <a:lnTo>
                  <a:pt x="1937004" y="1320737"/>
                </a:lnTo>
                <a:close/>
              </a:path>
              <a:path w="1952625" h="1401445">
                <a:moveTo>
                  <a:pt x="1937004" y="114681"/>
                </a:moveTo>
                <a:lnTo>
                  <a:pt x="1937004" y="111252"/>
                </a:lnTo>
                <a:lnTo>
                  <a:pt x="1936242" y="111252"/>
                </a:lnTo>
                <a:lnTo>
                  <a:pt x="1937004" y="114681"/>
                </a:lnTo>
                <a:close/>
              </a:path>
              <a:path w="1952625" h="1401445">
                <a:moveTo>
                  <a:pt x="1938527" y="1317792"/>
                </a:moveTo>
                <a:lnTo>
                  <a:pt x="1938527" y="1283208"/>
                </a:lnTo>
                <a:lnTo>
                  <a:pt x="1936242" y="1290066"/>
                </a:lnTo>
                <a:lnTo>
                  <a:pt x="1937004" y="1290066"/>
                </a:lnTo>
                <a:lnTo>
                  <a:pt x="1937004" y="1320737"/>
                </a:lnTo>
                <a:lnTo>
                  <a:pt x="1938406" y="1318088"/>
                </a:lnTo>
                <a:lnTo>
                  <a:pt x="1938527" y="1317792"/>
                </a:lnTo>
                <a:close/>
              </a:path>
              <a:path w="1952625" h="1401445">
                <a:moveTo>
                  <a:pt x="1940814" y="1312224"/>
                </a:moveTo>
                <a:lnTo>
                  <a:pt x="1940814" y="1263396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8527" y="1283208"/>
                </a:lnTo>
                <a:lnTo>
                  <a:pt x="1938527" y="1317792"/>
                </a:lnTo>
                <a:lnTo>
                  <a:pt x="1940814" y="131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43540" y="3700526"/>
            <a:ext cx="1664335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Civil 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rk PM –</a:t>
            </a:r>
            <a:endParaRPr sz="2000">
              <a:latin typeface="Calibri"/>
              <a:cs typeface="Calibri"/>
            </a:endParaRPr>
          </a:p>
          <a:p>
            <a:pPr marL="193675" marR="185420" algn="ctr">
              <a:lnSpc>
                <a:spcPts val="2210"/>
              </a:lnSpc>
              <a:spcBef>
                <a:spcPts val="91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Soul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ymane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0035" y="5002529"/>
            <a:ext cx="1952625" cy="1401445"/>
          </a:xfrm>
          <a:custGeom>
            <a:avLst/>
            <a:gdLst/>
            <a:ahLst/>
            <a:cxnLst/>
            <a:rect l="l" t="t" r="r" b="b"/>
            <a:pathLst>
              <a:path w="1952625" h="1401445">
                <a:moveTo>
                  <a:pt x="762" y="1264158"/>
                </a:moveTo>
                <a:lnTo>
                  <a:pt x="761" y="137160"/>
                </a:lnTo>
                <a:lnTo>
                  <a:pt x="0" y="144780"/>
                </a:lnTo>
                <a:lnTo>
                  <a:pt x="0" y="1257300"/>
                </a:lnTo>
                <a:lnTo>
                  <a:pt x="762" y="1264158"/>
                </a:lnTo>
                <a:close/>
              </a:path>
              <a:path w="1952625" h="1401445">
                <a:moveTo>
                  <a:pt x="1952244" y="1257300"/>
                </a:moveTo>
                <a:lnTo>
                  <a:pt x="1952244" y="144780"/>
                </a:lnTo>
                <a:lnTo>
                  <a:pt x="1949796" y="118850"/>
                </a:lnTo>
                <a:lnTo>
                  <a:pt x="1936242" y="79323"/>
                </a:lnTo>
                <a:lnTo>
                  <a:pt x="1912696" y="45873"/>
                </a:lnTo>
                <a:lnTo>
                  <a:pt x="1880963" y="20320"/>
                </a:lnTo>
                <a:lnTo>
                  <a:pt x="1842964" y="4692"/>
                </a:lnTo>
                <a:lnTo>
                  <a:pt x="1814322" y="685"/>
                </a:lnTo>
                <a:lnTo>
                  <a:pt x="1807464" y="0"/>
                </a:lnTo>
                <a:lnTo>
                  <a:pt x="133311" y="535"/>
                </a:lnTo>
                <a:lnTo>
                  <a:pt x="92693" y="10023"/>
                </a:lnTo>
                <a:lnTo>
                  <a:pt x="57001" y="30076"/>
                </a:lnTo>
                <a:lnTo>
                  <a:pt x="28390" y="59048"/>
                </a:lnTo>
                <a:lnTo>
                  <a:pt x="9012" y="95292"/>
                </a:lnTo>
                <a:lnTo>
                  <a:pt x="761" y="130302"/>
                </a:lnTo>
                <a:lnTo>
                  <a:pt x="762" y="1271778"/>
                </a:lnTo>
                <a:lnTo>
                  <a:pt x="2286" y="1278636"/>
                </a:lnTo>
                <a:lnTo>
                  <a:pt x="4873" y="1293665"/>
                </a:lnTo>
                <a:lnTo>
                  <a:pt x="8806" y="1306175"/>
                </a:lnTo>
                <a:lnTo>
                  <a:pt x="11430" y="1312543"/>
                </a:lnTo>
                <a:lnTo>
                  <a:pt x="11430" y="137922"/>
                </a:lnTo>
                <a:lnTo>
                  <a:pt x="12954" y="124206"/>
                </a:lnTo>
                <a:lnTo>
                  <a:pt x="13715" y="12115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9049" y="101092"/>
                </a:lnTo>
                <a:lnTo>
                  <a:pt x="19049" y="99060"/>
                </a:lnTo>
                <a:lnTo>
                  <a:pt x="22097" y="92964"/>
                </a:lnTo>
                <a:lnTo>
                  <a:pt x="24383" y="86868"/>
                </a:lnTo>
                <a:lnTo>
                  <a:pt x="27431" y="80772"/>
                </a:lnTo>
                <a:lnTo>
                  <a:pt x="27431" y="81534"/>
                </a:lnTo>
                <a:lnTo>
                  <a:pt x="34290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86867" y="24384"/>
                </a:lnTo>
                <a:lnTo>
                  <a:pt x="92963" y="22098"/>
                </a:lnTo>
                <a:lnTo>
                  <a:pt x="99059" y="19050"/>
                </a:lnTo>
                <a:lnTo>
                  <a:pt x="99059" y="19812"/>
                </a:lnTo>
                <a:lnTo>
                  <a:pt x="111252" y="15240"/>
                </a:lnTo>
                <a:lnTo>
                  <a:pt x="118110" y="13716"/>
                </a:lnTo>
                <a:lnTo>
                  <a:pt x="124205" y="13038"/>
                </a:lnTo>
                <a:lnTo>
                  <a:pt x="137922" y="11430"/>
                </a:lnTo>
                <a:lnTo>
                  <a:pt x="1815083" y="11514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53183" y="19812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65376" y="24384"/>
                </a:lnTo>
                <a:lnTo>
                  <a:pt x="1871472" y="27432"/>
                </a:lnTo>
                <a:lnTo>
                  <a:pt x="1871472" y="27889"/>
                </a:lnTo>
                <a:lnTo>
                  <a:pt x="1882139" y="34290"/>
                </a:lnTo>
                <a:lnTo>
                  <a:pt x="1882139" y="34798"/>
                </a:lnTo>
                <a:lnTo>
                  <a:pt x="1892808" y="41910"/>
                </a:lnTo>
                <a:lnTo>
                  <a:pt x="1892808" y="42554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37004" y="111252"/>
                </a:lnTo>
                <a:lnTo>
                  <a:pt x="1937004" y="114681"/>
                </a:lnTo>
                <a:lnTo>
                  <a:pt x="1939289" y="12496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2653"/>
                </a:lnTo>
                <a:lnTo>
                  <a:pt x="1943906" y="1305129"/>
                </a:lnTo>
                <a:lnTo>
                  <a:pt x="1947846" y="1291870"/>
                </a:lnTo>
                <a:lnTo>
                  <a:pt x="1950399" y="1278185"/>
                </a:lnTo>
                <a:lnTo>
                  <a:pt x="1951482" y="1264158"/>
                </a:lnTo>
                <a:lnTo>
                  <a:pt x="1952244" y="1257300"/>
                </a:lnTo>
                <a:close/>
              </a:path>
              <a:path w="1952625" h="1401445">
                <a:moveTo>
                  <a:pt x="14478" y="1283970"/>
                </a:moveTo>
                <a:lnTo>
                  <a:pt x="12954" y="1277112"/>
                </a:lnTo>
                <a:lnTo>
                  <a:pt x="12192" y="1270254"/>
                </a:lnTo>
                <a:lnTo>
                  <a:pt x="12192" y="1271016"/>
                </a:lnTo>
                <a:lnTo>
                  <a:pt x="11430" y="1263396"/>
                </a:lnTo>
                <a:lnTo>
                  <a:pt x="11430" y="1312543"/>
                </a:lnTo>
                <a:lnTo>
                  <a:pt x="13716" y="1318058"/>
                </a:lnTo>
                <a:lnTo>
                  <a:pt x="13716" y="1283970"/>
                </a:lnTo>
                <a:lnTo>
                  <a:pt x="14478" y="1283970"/>
                </a:lnTo>
                <a:close/>
              </a:path>
              <a:path w="1952625" h="1401445">
                <a:moveTo>
                  <a:pt x="14477" y="118110"/>
                </a:moveTo>
                <a:lnTo>
                  <a:pt x="13715" y="118110"/>
                </a:lnTo>
                <a:lnTo>
                  <a:pt x="13715" y="121158"/>
                </a:lnTo>
                <a:lnTo>
                  <a:pt x="14477" y="118110"/>
                </a:lnTo>
                <a:close/>
              </a:path>
              <a:path w="1952625" h="1401445">
                <a:moveTo>
                  <a:pt x="19812" y="1303020"/>
                </a:moveTo>
                <a:lnTo>
                  <a:pt x="17526" y="1296162"/>
                </a:lnTo>
                <a:lnTo>
                  <a:pt x="17526" y="1296924"/>
                </a:lnTo>
                <a:lnTo>
                  <a:pt x="15240" y="1290066"/>
                </a:lnTo>
                <a:lnTo>
                  <a:pt x="13716" y="1283970"/>
                </a:lnTo>
                <a:lnTo>
                  <a:pt x="13716" y="1318058"/>
                </a:lnTo>
                <a:lnTo>
                  <a:pt x="19050" y="1328289"/>
                </a:lnTo>
                <a:lnTo>
                  <a:pt x="19050" y="1302258"/>
                </a:lnTo>
                <a:lnTo>
                  <a:pt x="19812" y="1303020"/>
                </a:lnTo>
                <a:close/>
              </a:path>
              <a:path w="1952625" h="1401445">
                <a:moveTo>
                  <a:pt x="19811" y="99060"/>
                </a:moveTo>
                <a:lnTo>
                  <a:pt x="19049" y="99060"/>
                </a:lnTo>
                <a:lnTo>
                  <a:pt x="19049" y="101092"/>
                </a:lnTo>
                <a:lnTo>
                  <a:pt x="19811" y="99060"/>
                </a:lnTo>
                <a:close/>
              </a:path>
              <a:path w="1952625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50292" y="1351788"/>
                </a:lnTo>
                <a:lnTo>
                  <a:pt x="41910" y="1341882"/>
                </a:lnTo>
                <a:lnTo>
                  <a:pt x="34290" y="1331214"/>
                </a:lnTo>
                <a:lnTo>
                  <a:pt x="34290" y="1331976"/>
                </a:lnTo>
                <a:lnTo>
                  <a:pt x="27432" y="1320546"/>
                </a:lnTo>
                <a:lnTo>
                  <a:pt x="24384" y="1314450"/>
                </a:lnTo>
                <a:lnTo>
                  <a:pt x="22098" y="1308354"/>
                </a:lnTo>
                <a:lnTo>
                  <a:pt x="22098" y="1309116"/>
                </a:lnTo>
                <a:lnTo>
                  <a:pt x="19050" y="1302258"/>
                </a:lnTo>
                <a:lnTo>
                  <a:pt x="19050" y="1328289"/>
                </a:lnTo>
                <a:lnTo>
                  <a:pt x="19434" y="1329027"/>
                </a:lnTo>
                <a:lnTo>
                  <a:pt x="26189" y="1339546"/>
                </a:lnTo>
                <a:lnTo>
                  <a:pt x="33944" y="1349581"/>
                </a:lnTo>
                <a:lnTo>
                  <a:pt x="42730" y="1359219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2625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2625" h="1401445">
                <a:moveTo>
                  <a:pt x="81534" y="1386645"/>
                </a:moveTo>
                <a:lnTo>
                  <a:pt x="81534" y="1374648"/>
                </a:ln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1534" y="1386645"/>
                </a:lnTo>
                <a:close/>
              </a:path>
              <a:path w="1952625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2625" h="1401445">
                <a:moveTo>
                  <a:pt x="124968" y="1399866"/>
                </a:moveTo>
                <a:lnTo>
                  <a:pt x="124968" y="1389126"/>
                </a:lnTo>
                <a:lnTo>
                  <a:pt x="110647" y="1385973"/>
                </a:lnTo>
                <a:lnTo>
                  <a:pt x="98480" y="1382179"/>
                </a:lnTo>
                <a:lnTo>
                  <a:pt x="86868" y="1376934"/>
                </a:lnTo>
                <a:lnTo>
                  <a:pt x="80772" y="1373886"/>
                </a:lnTo>
                <a:lnTo>
                  <a:pt x="81534" y="1374648"/>
                </a:lnTo>
                <a:lnTo>
                  <a:pt x="81534" y="1386645"/>
                </a:lnTo>
                <a:lnTo>
                  <a:pt x="82671" y="1387276"/>
                </a:lnTo>
                <a:lnTo>
                  <a:pt x="94431" y="1392400"/>
                </a:lnTo>
                <a:lnTo>
                  <a:pt x="106676" y="1396342"/>
                </a:lnTo>
                <a:lnTo>
                  <a:pt x="119357" y="1399140"/>
                </a:lnTo>
                <a:lnTo>
                  <a:pt x="124968" y="1399866"/>
                </a:lnTo>
                <a:close/>
              </a:path>
              <a:path w="1952625" h="1401445">
                <a:moveTo>
                  <a:pt x="124968" y="12954"/>
                </a:moveTo>
                <a:lnTo>
                  <a:pt x="124205" y="12954"/>
                </a:lnTo>
                <a:lnTo>
                  <a:pt x="124968" y="12954"/>
                </a:lnTo>
                <a:close/>
              </a:path>
              <a:path w="1952625" h="1401445">
                <a:moveTo>
                  <a:pt x="1828038" y="1388364"/>
                </a:moveTo>
                <a:lnTo>
                  <a:pt x="1821180" y="1389888"/>
                </a:lnTo>
                <a:lnTo>
                  <a:pt x="1814322" y="1389888"/>
                </a:lnTo>
                <a:lnTo>
                  <a:pt x="1807464" y="1390650"/>
                </a:lnTo>
                <a:lnTo>
                  <a:pt x="144780" y="1390650"/>
                </a:lnTo>
                <a:lnTo>
                  <a:pt x="137922" y="1389888"/>
                </a:lnTo>
                <a:lnTo>
                  <a:pt x="131064" y="1389888"/>
                </a:lnTo>
                <a:lnTo>
                  <a:pt x="124206" y="1388364"/>
                </a:lnTo>
                <a:lnTo>
                  <a:pt x="124968" y="1389126"/>
                </a:lnTo>
                <a:lnTo>
                  <a:pt x="124968" y="1399866"/>
                </a:lnTo>
                <a:lnTo>
                  <a:pt x="132005" y="1400777"/>
                </a:lnTo>
                <a:lnTo>
                  <a:pt x="144780" y="1401318"/>
                </a:lnTo>
                <a:lnTo>
                  <a:pt x="1815083" y="1401318"/>
                </a:lnTo>
                <a:lnTo>
                  <a:pt x="1827276" y="1399827"/>
                </a:lnTo>
                <a:lnTo>
                  <a:pt x="1827276" y="1389126"/>
                </a:lnTo>
                <a:lnTo>
                  <a:pt x="1828038" y="1388364"/>
                </a:lnTo>
                <a:close/>
              </a:path>
              <a:path w="1952625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2625" h="1401445">
                <a:moveTo>
                  <a:pt x="1871472" y="1373886"/>
                </a:moveTo>
                <a:lnTo>
                  <a:pt x="1858494" y="1380258"/>
                </a:lnTo>
                <a:lnTo>
                  <a:pt x="1846521" y="1384620"/>
                </a:lnTo>
                <a:lnTo>
                  <a:pt x="1834133" y="1387602"/>
                </a:lnTo>
                <a:lnTo>
                  <a:pt x="1827276" y="1389126"/>
                </a:lnTo>
                <a:lnTo>
                  <a:pt x="1827276" y="1399827"/>
                </a:lnTo>
                <a:lnTo>
                  <a:pt x="1833264" y="1399094"/>
                </a:lnTo>
                <a:lnTo>
                  <a:pt x="1846871" y="1396009"/>
                </a:lnTo>
                <a:lnTo>
                  <a:pt x="1860022" y="1391582"/>
                </a:lnTo>
                <a:lnTo>
                  <a:pt x="1870710" y="1386765"/>
                </a:lnTo>
                <a:lnTo>
                  <a:pt x="1870710" y="1374648"/>
                </a:lnTo>
                <a:lnTo>
                  <a:pt x="1871472" y="1373886"/>
                </a:lnTo>
                <a:close/>
              </a:path>
              <a:path w="1952625" h="1401445">
                <a:moveTo>
                  <a:pt x="1871472" y="27889"/>
                </a:moveTo>
                <a:lnTo>
                  <a:pt x="1871472" y="27432"/>
                </a:lnTo>
                <a:lnTo>
                  <a:pt x="1870710" y="27432"/>
                </a:lnTo>
                <a:lnTo>
                  <a:pt x="1871472" y="27889"/>
                </a:lnTo>
                <a:close/>
              </a:path>
              <a:path w="1952625" h="1401445">
                <a:moveTo>
                  <a:pt x="1882139" y="1367028"/>
                </a:moveTo>
                <a:lnTo>
                  <a:pt x="1870710" y="1374648"/>
                </a:lnTo>
                <a:lnTo>
                  <a:pt x="1870710" y="1386765"/>
                </a:lnTo>
                <a:lnTo>
                  <a:pt x="1872633" y="1385898"/>
                </a:lnTo>
                <a:lnTo>
                  <a:pt x="1881377" y="1380893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2625" h="1401445">
                <a:moveTo>
                  <a:pt x="1882139" y="34798"/>
                </a:moveTo>
                <a:lnTo>
                  <a:pt x="1882139" y="34290"/>
                </a:lnTo>
                <a:lnTo>
                  <a:pt x="1881377" y="34290"/>
                </a:lnTo>
                <a:lnTo>
                  <a:pt x="1882139" y="34798"/>
                </a:lnTo>
                <a:close/>
              </a:path>
              <a:path w="1952625" h="1401445">
                <a:moveTo>
                  <a:pt x="1892808" y="1359408"/>
                </a:moveTo>
                <a:lnTo>
                  <a:pt x="1881377" y="1367790"/>
                </a:lnTo>
                <a:lnTo>
                  <a:pt x="1881377" y="1380893"/>
                </a:lnTo>
                <a:lnTo>
                  <a:pt x="1884618" y="1379039"/>
                </a:lnTo>
                <a:lnTo>
                  <a:pt x="1892045" y="1373802"/>
                </a:lnTo>
                <a:lnTo>
                  <a:pt x="1892045" y="1360170"/>
                </a:lnTo>
                <a:lnTo>
                  <a:pt x="1892808" y="1359408"/>
                </a:lnTo>
                <a:close/>
              </a:path>
              <a:path w="1952625" h="1401445">
                <a:moveTo>
                  <a:pt x="1892808" y="42554"/>
                </a:moveTo>
                <a:lnTo>
                  <a:pt x="1892808" y="41910"/>
                </a:lnTo>
                <a:lnTo>
                  <a:pt x="1892045" y="41910"/>
                </a:lnTo>
                <a:lnTo>
                  <a:pt x="1892808" y="42554"/>
                </a:lnTo>
                <a:close/>
              </a:path>
              <a:path w="1952625" h="1401445">
                <a:moveTo>
                  <a:pt x="1901952" y="1365910"/>
                </a:moveTo>
                <a:lnTo>
                  <a:pt x="1901952" y="1351026"/>
                </a:lnTo>
                <a:lnTo>
                  <a:pt x="1901189" y="1351788"/>
                </a:lnTo>
                <a:lnTo>
                  <a:pt x="1892045" y="1360170"/>
                </a:lnTo>
                <a:lnTo>
                  <a:pt x="1892045" y="1373802"/>
                </a:lnTo>
                <a:lnTo>
                  <a:pt x="1895893" y="1371088"/>
                </a:lnTo>
                <a:lnTo>
                  <a:pt x="1901952" y="1365910"/>
                </a:lnTo>
                <a:close/>
              </a:path>
              <a:path w="1952625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2625" h="1401445">
                <a:moveTo>
                  <a:pt x="1901555" y="1351391"/>
                </a:moveTo>
                <a:lnTo>
                  <a:pt x="1901189" y="1351729"/>
                </a:lnTo>
                <a:lnTo>
                  <a:pt x="1901555" y="1351391"/>
                </a:lnTo>
                <a:close/>
              </a:path>
              <a:path w="1952625" h="1401445">
                <a:moveTo>
                  <a:pt x="1901952" y="1351026"/>
                </a:moveTo>
                <a:lnTo>
                  <a:pt x="1901555" y="1351391"/>
                </a:lnTo>
                <a:lnTo>
                  <a:pt x="1901189" y="1351788"/>
                </a:lnTo>
                <a:lnTo>
                  <a:pt x="1901952" y="1351026"/>
                </a:lnTo>
                <a:close/>
              </a:path>
              <a:path w="1952625" h="1401445">
                <a:moveTo>
                  <a:pt x="1937004" y="1321007"/>
                </a:moveTo>
                <a:lnTo>
                  <a:pt x="1937004" y="1290066"/>
                </a:lnTo>
                <a:lnTo>
                  <a:pt x="1934718" y="1296924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860" y="1314450"/>
                </a:lnTo>
                <a:lnTo>
                  <a:pt x="1924812" y="1320546"/>
                </a:lnTo>
                <a:lnTo>
                  <a:pt x="1917954" y="1331976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01555" y="1351391"/>
                </a:lnTo>
                <a:lnTo>
                  <a:pt x="1901952" y="1351026"/>
                </a:lnTo>
                <a:lnTo>
                  <a:pt x="1901952" y="1365910"/>
                </a:lnTo>
                <a:lnTo>
                  <a:pt x="1906374" y="1362130"/>
                </a:lnTo>
                <a:lnTo>
                  <a:pt x="1915977" y="1352247"/>
                </a:lnTo>
                <a:lnTo>
                  <a:pt x="1924616" y="1341522"/>
                </a:lnTo>
                <a:lnTo>
                  <a:pt x="1932207" y="1330038"/>
                </a:lnTo>
                <a:lnTo>
                  <a:pt x="1937004" y="1321007"/>
                </a:lnTo>
                <a:close/>
              </a:path>
              <a:path w="1952625" h="1401445">
                <a:moveTo>
                  <a:pt x="1937004" y="114681"/>
                </a:moveTo>
                <a:lnTo>
                  <a:pt x="1937004" y="111252"/>
                </a:lnTo>
                <a:lnTo>
                  <a:pt x="1936242" y="111252"/>
                </a:lnTo>
                <a:lnTo>
                  <a:pt x="1937004" y="114681"/>
                </a:lnTo>
                <a:close/>
              </a:path>
              <a:path w="1952625" h="1401445">
                <a:moveTo>
                  <a:pt x="1938527" y="1318138"/>
                </a:moveTo>
                <a:lnTo>
                  <a:pt x="1938527" y="1283970"/>
                </a:lnTo>
                <a:lnTo>
                  <a:pt x="1936242" y="1290066"/>
                </a:lnTo>
                <a:lnTo>
                  <a:pt x="1937004" y="1290066"/>
                </a:lnTo>
                <a:lnTo>
                  <a:pt x="1937004" y="1321007"/>
                </a:lnTo>
                <a:lnTo>
                  <a:pt x="1938527" y="1318138"/>
                </a:lnTo>
                <a:close/>
              </a:path>
              <a:path w="1952625" h="1401445">
                <a:moveTo>
                  <a:pt x="1940814" y="1312653"/>
                </a:moveTo>
                <a:lnTo>
                  <a:pt x="1940814" y="1263396"/>
                </a:lnTo>
                <a:lnTo>
                  <a:pt x="1940052" y="1271016"/>
                </a:lnTo>
                <a:lnTo>
                  <a:pt x="1940052" y="1270254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8527" y="1283970"/>
                </a:lnTo>
                <a:lnTo>
                  <a:pt x="1938527" y="1318138"/>
                </a:lnTo>
                <a:lnTo>
                  <a:pt x="1938665" y="1317880"/>
                </a:lnTo>
                <a:lnTo>
                  <a:pt x="1940814" y="1312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87914" y="5335396"/>
            <a:ext cx="1743710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eam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eac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Civil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rk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Engineer</a:t>
            </a: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CW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03917" y="3468623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89" h="1401445">
                <a:moveTo>
                  <a:pt x="1951482" y="1264158"/>
                </a:moveTo>
                <a:lnTo>
                  <a:pt x="1951482" y="137160"/>
                </a:lnTo>
                <a:lnTo>
                  <a:pt x="1949274" y="118266"/>
                </a:lnTo>
                <a:lnTo>
                  <a:pt x="1936012" y="79157"/>
                </a:lnTo>
                <a:lnTo>
                  <a:pt x="1912090" y="45674"/>
                </a:lnTo>
                <a:lnTo>
                  <a:pt x="1879893" y="19936"/>
                </a:lnTo>
                <a:lnTo>
                  <a:pt x="1841806" y="4059"/>
                </a:lnTo>
                <a:lnTo>
                  <a:pt x="1814322" y="0"/>
                </a:lnTo>
                <a:lnTo>
                  <a:pt x="144780" y="499"/>
                </a:lnTo>
                <a:lnTo>
                  <a:pt x="105117" y="5512"/>
                </a:lnTo>
                <a:lnTo>
                  <a:pt x="67730" y="22190"/>
                </a:lnTo>
                <a:lnTo>
                  <a:pt x="36660" y="48387"/>
                </a:lnTo>
                <a:lnTo>
                  <a:pt x="13920" y="82438"/>
                </a:lnTo>
                <a:lnTo>
                  <a:pt x="1523" y="122682"/>
                </a:lnTo>
                <a:lnTo>
                  <a:pt x="0" y="137160"/>
                </a:lnTo>
                <a:lnTo>
                  <a:pt x="0" y="1264158"/>
                </a:lnTo>
                <a:lnTo>
                  <a:pt x="8051" y="1304866"/>
                </a:lnTo>
                <a:lnTo>
                  <a:pt x="11430" y="1312986"/>
                </a:lnTo>
                <a:lnTo>
                  <a:pt x="11429" y="131064"/>
                </a:lnTo>
                <a:lnTo>
                  <a:pt x="12954" y="124206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6763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1336" y="92964"/>
                </a:lnTo>
                <a:lnTo>
                  <a:pt x="26669" y="82296"/>
                </a:lnTo>
                <a:lnTo>
                  <a:pt x="26669" y="81534"/>
                </a:lnTo>
                <a:lnTo>
                  <a:pt x="33527" y="71247"/>
                </a:lnTo>
                <a:lnTo>
                  <a:pt x="33527" y="70104"/>
                </a:lnTo>
                <a:lnTo>
                  <a:pt x="41148" y="60405"/>
                </a:lnTo>
                <a:lnTo>
                  <a:pt x="41148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3861"/>
                </a:lnTo>
                <a:lnTo>
                  <a:pt x="80772" y="27860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1759"/>
                </a:lnTo>
                <a:lnTo>
                  <a:pt x="98297" y="19388"/>
                </a:lnTo>
                <a:lnTo>
                  <a:pt x="98297" y="19050"/>
                </a:lnTo>
                <a:lnTo>
                  <a:pt x="104394" y="17695"/>
                </a:lnTo>
                <a:lnTo>
                  <a:pt x="104394" y="17526"/>
                </a:lnTo>
                <a:lnTo>
                  <a:pt x="111252" y="15240"/>
                </a:lnTo>
                <a:lnTo>
                  <a:pt x="117348" y="13885"/>
                </a:lnTo>
                <a:lnTo>
                  <a:pt x="117348" y="13716"/>
                </a:lnTo>
                <a:lnTo>
                  <a:pt x="137160" y="11514"/>
                </a:lnTo>
                <a:lnTo>
                  <a:pt x="1814322" y="11506"/>
                </a:lnTo>
                <a:lnTo>
                  <a:pt x="1821180" y="12192"/>
                </a:lnTo>
                <a:lnTo>
                  <a:pt x="1834133" y="13716"/>
                </a:lnTo>
                <a:lnTo>
                  <a:pt x="1840230" y="15240"/>
                </a:lnTo>
                <a:lnTo>
                  <a:pt x="1847088" y="17526"/>
                </a:lnTo>
                <a:lnTo>
                  <a:pt x="1847088" y="17695"/>
                </a:lnTo>
                <a:lnTo>
                  <a:pt x="1853183" y="19050"/>
                </a:lnTo>
                <a:lnTo>
                  <a:pt x="1858518" y="21717"/>
                </a:lnTo>
                <a:lnTo>
                  <a:pt x="1858518" y="21336"/>
                </a:lnTo>
                <a:lnTo>
                  <a:pt x="1865376" y="24384"/>
                </a:lnTo>
                <a:lnTo>
                  <a:pt x="1865376" y="24765"/>
                </a:lnTo>
                <a:lnTo>
                  <a:pt x="1870710" y="27432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60405"/>
                </a:lnTo>
                <a:lnTo>
                  <a:pt x="1917954" y="70104"/>
                </a:lnTo>
                <a:lnTo>
                  <a:pt x="1917954" y="71247"/>
                </a:lnTo>
                <a:lnTo>
                  <a:pt x="1924812" y="81534"/>
                </a:lnTo>
                <a:lnTo>
                  <a:pt x="1924812" y="82296"/>
                </a:lnTo>
                <a:lnTo>
                  <a:pt x="1930145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052" y="131064"/>
                </a:lnTo>
                <a:lnTo>
                  <a:pt x="1940052" y="137922"/>
                </a:lnTo>
                <a:lnTo>
                  <a:pt x="1940814" y="144780"/>
                </a:lnTo>
                <a:lnTo>
                  <a:pt x="1940814" y="1311020"/>
                </a:lnTo>
                <a:lnTo>
                  <a:pt x="1943044" y="1305602"/>
                </a:lnTo>
                <a:lnTo>
                  <a:pt x="1947105" y="1292298"/>
                </a:lnTo>
                <a:lnTo>
                  <a:pt x="1949937" y="1278462"/>
                </a:lnTo>
                <a:lnTo>
                  <a:pt x="1951482" y="1264158"/>
                </a:lnTo>
                <a:close/>
              </a:path>
              <a:path w="1951989" h="1401445">
                <a:moveTo>
                  <a:pt x="27432" y="1320546"/>
                </a:move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954" y="1277112"/>
                </a:lnTo>
                <a:lnTo>
                  <a:pt x="11430" y="1270254"/>
                </a:lnTo>
                <a:lnTo>
                  <a:pt x="11430" y="1312986"/>
                </a:lnTo>
                <a:lnTo>
                  <a:pt x="13134" y="1317084"/>
                </a:lnTo>
                <a:lnTo>
                  <a:pt x="19460" y="1329086"/>
                </a:lnTo>
                <a:lnTo>
                  <a:pt x="26670" y="1340354"/>
                </a:lnTo>
                <a:lnTo>
                  <a:pt x="26670" y="1319784"/>
                </a:lnTo>
                <a:lnTo>
                  <a:pt x="27432" y="1320546"/>
                </a:lnTo>
                <a:close/>
              </a:path>
              <a:path w="1951989" h="1401445">
                <a:moveTo>
                  <a:pt x="27431" y="80772"/>
                </a:moveTo>
                <a:lnTo>
                  <a:pt x="26669" y="81534"/>
                </a:lnTo>
                <a:lnTo>
                  <a:pt x="26669" y="82296"/>
                </a:lnTo>
                <a:lnTo>
                  <a:pt x="27431" y="80772"/>
                </a:lnTo>
                <a:close/>
              </a:path>
              <a:path w="1951989" h="1401445">
                <a:moveTo>
                  <a:pt x="34290" y="1331214"/>
                </a:moveTo>
                <a:lnTo>
                  <a:pt x="26670" y="1319784"/>
                </a:lnTo>
                <a:lnTo>
                  <a:pt x="26670" y="1340354"/>
                </a:lnTo>
                <a:lnTo>
                  <a:pt x="26797" y="1340552"/>
                </a:lnTo>
                <a:lnTo>
                  <a:pt x="33528" y="1349351"/>
                </a:lnTo>
                <a:lnTo>
                  <a:pt x="33528" y="1331214"/>
                </a:lnTo>
                <a:lnTo>
                  <a:pt x="34290" y="1331214"/>
                </a:lnTo>
                <a:close/>
              </a:path>
              <a:path w="1951989" h="1401445">
                <a:moveTo>
                  <a:pt x="34290" y="70104"/>
                </a:moveTo>
                <a:lnTo>
                  <a:pt x="33527" y="70104"/>
                </a:lnTo>
                <a:lnTo>
                  <a:pt x="33527" y="71247"/>
                </a:lnTo>
                <a:lnTo>
                  <a:pt x="34290" y="70104"/>
                </a:lnTo>
                <a:close/>
              </a:path>
              <a:path w="1951989" h="1401445">
                <a:moveTo>
                  <a:pt x="41910" y="1341882"/>
                </a:moveTo>
                <a:lnTo>
                  <a:pt x="33528" y="1331214"/>
                </a:lnTo>
                <a:lnTo>
                  <a:pt x="33528" y="1349351"/>
                </a:lnTo>
                <a:lnTo>
                  <a:pt x="34915" y="1351165"/>
                </a:lnTo>
                <a:lnTo>
                  <a:pt x="41148" y="1357950"/>
                </a:lnTo>
                <a:lnTo>
                  <a:pt x="41148" y="1341120"/>
                </a:lnTo>
                <a:lnTo>
                  <a:pt x="41910" y="1341882"/>
                </a:lnTo>
                <a:close/>
              </a:path>
              <a:path w="1951989" h="1401445">
                <a:moveTo>
                  <a:pt x="41909" y="59436"/>
                </a:moveTo>
                <a:lnTo>
                  <a:pt x="41148" y="60198"/>
                </a:lnTo>
                <a:lnTo>
                  <a:pt x="41148" y="60405"/>
                </a:lnTo>
                <a:lnTo>
                  <a:pt x="41909" y="59436"/>
                </a:lnTo>
                <a:close/>
              </a:path>
              <a:path w="1951989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148" y="1341120"/>
                </a:lnTo>
                <a:lnTo>
                  <a:pt x="41148" y="1357950"/>
                </a:lnTo>
                <a:lnTo>
                  <a:pt x="43585" y="1360604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1989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1989" h="1401445">
                <a:moveTo>
                  <a:pt x="70104" y="1380320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70104" y="1380320"/>
                </a:lnTo>
                <a:close/>
              </a:path>
              <a:path w="1951989" h="1401445">
                <a:moveTo>
                  <a:pt x="70103" y="33861"/>
                </a:moveTo>
                <a:lnTo>
                  <a:pt x="70103" y="33528"/>
                </a:lnTo>
                <a:lnTo>
                  <a:pt x="69341" y="34290"/>
                </a:lnTo>
                <a:lnTo>
                  <a:pt x="70103" y="33861"/>
                </a:lnTo>
                <a:close/>
              </a:path>
              <a:path w="1951989" h="1401445">
                <a:moveTo>
                  <a:pt x="81534" y="1373886"/>
                </a:moveTo>
                <a:lnTo>
                  <a:pt x="69342" y="1367028"/>
                </a:lnTo>
                <a:lnTo>
                  <a:pt x="70104" y="1367790"/>
                </a:lnTo>
                <a:lnTo>
                  <a:pt x="70104" y="1380320"/>
                </a:lnTo>
                <a:lnTo>
                  <a:pt x="80772" y="1386246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1989" h="1401445">
                <a:moveTo>
                  <a:pt x="81533" y="27432"/>
                </a:moveTo>
                <a:lnTo>
                  <a:pt x="80772" y="27432"/>
                </a:lnTo>
                <a:lnTo>
                  <a:pt x="80772" y="27860"/>
                </a:lnTo>
                <a:lnTo>
                  <a:pt x="81533" y="27432"/>
                </a:lnTo>
                <a:close/>
              </a:path>
              <a:path w="1951989" h="1401445">
                <a:moveTo>
                  <a:pt x="99060" y="1382268"/>
                </a:moveTo>
                <a:lnTo>
                  <a:pt x="92202" y="1379982"/>
                </a:lnTo>
                <a:lnTo>
                  <a:pt x="92202" y="1379601"/>
                </a:lnTo>
                <a:lnTo>
                  <a:pt x="80772" y="1373886"/>
                </a:lnTo>
                <a:lnTo>
                  <a:pt x="80772" y="1386246"/>
                </a:lnTo>
                <a:lnTo>
                  <a:pt x="82873" y="1387414"/>
                </a:lnTo>
                <a:lnTo>
                  <a:pt x="92202" y="1391268"/>
                </a:lnTo>
                <a:lnTo>
                  <a:pt x="92202" y="1379982"/>
                </a:lnTo>
                <a:lnTo>
                  <a:pt x="92964" y="1379982"/>
                </a:lnTo>
                <a:lnTo>
                  <a:pt x="92964" y="1391583"/>
                </a:lnTo>
                <a:lnTo>
                  <a:pt x="94687" y="1392295"/>
                </a:lnTo>
                <a:lnTo>
                  <a:pt x="98298" y="1393467"/>
                </a:lnTo>
                <a:lnTo>
                  <a:pt x="98298" y="1382268"/>
                </a:lnTo>
                <a:lnTo>
                  <a:pt x="99060" y="1382268"/>
                </a:lnTo>
                <a:close/>
              </a:path>
              <a:path w="1951989" h="1401445">
                <a:moveTo>
                  <a:pt x="92963" y="21759"/>
                </a:moveTo>
                <a:lnTo>
                  <a:pt x="92963" y="21336"/>
                </a:lnTo>
                <a:lnTo>
                  <a:pt x="92201" y="22098"/>
                </a:lnTo>
                <a:lnTo>
                  <a:pt x="92963" y="21759"/>
                </a:lnTo>
                <a:close/>
              </a:path>
              <a:path w="1951989" h="1401445">
                <a:moveTo>
                  <a:pt x="99059" y="19050"/>
                </a:moveTo>
                <a:lnTo>
                  <a:pt x="98297" y="19050"/>
                </a:lnTo>
                <a:lnTo>
                  <a:pt x="98297" y="19388"/>
                </a:lnTo>
                <a:lnTo>
                  <a:pt x="99059" y="19050"/>
                </a:lnTo>
                <a:close/>
              </a:path>
              <a:path w="1951989" h="1401445">
                <a:moveTo>
                  <a:pt x="105156" y="1395691"/>
                </a:moveTo>
                <a:lnTo>
                  <a:pt x="105156" y="1384554"/>
                </a:lnTo>
                <a:lnTo>
                  <a:pt x="98298" y="1382268"/>
                </a:lnTo>
                <a:lnTo>
                  <a:pt x="98298" y="1393467"/>
                </a:lnTo>
                <a:lnTo>
                  <a:pt x="105156" y="1395691"/>
                </a:lnTo>
                <a:close/>
              </a:path>
              <a:path w="1951989" h="1401445">
                <a:moveTo>
                  <a:pt x="105155" y="17526"/>
                </a:moveTo>
                <a:lnTo>
                  <a:pt x="104394" y="17526"/>
                </a:lnTo>
                <a:lnTo>
                  <a:pt x="104394" y="17695"/>
                </a:lnTo>
                <a:lnTo>
                  <a:pt x="105155" y="17526"/>
                </a:lnTo>
                <a:close/>
              </a:path>
              <a:path w="1951989" h="1401445">
                <a:moveTo>
                  <a:pt x="118110" y="1387602"/>
                </a:moveTo>
                <a:lnTo>
                  <a:pt x="111252" y="1386078"/>
                </a:lnTo>
                <a:lnTo>
                  <a:pt x="104394" y="1383792"/>
                </a:lnTo>
                <a:lnTo>
                  <a:pt x="105156" y="1384554"/>
                </a:lnTo>
                <a:lnTo>
                  <a:pt x="105156" y="1395691"/>
                </a:lnTo>
                <a:lnTo>
                  <a:pt x="106917" y="1396262"/>
                </a:lnTo>
                <a:lnTo>
                  <a:pt x="117348" y="1398693"/>
                </a:lnTo>
                <a:lnTo>
                  <a:pt x="117348" y="1387602"/>
                </a:lnTo>
                <a:lnTo>
                  <a:pt x="118110" y="1387602"/>
                </a:lnTo>
                <a:close/>
              </a:path>
              <a:path w="1951989" h="1401445">
                <a:moveTo>
                  <a:pt x="118110" y="13716"/>
                </a:moveTo>
                <a:lnTo>
                  <a:pt x="117348" y="13716"/>
                </a:lnTo>
                <a:lnTo>
                  <a:pt x="117348" y="13885"/>
                </a:lnTo>
                <a:lnTo>
                  <a:pt x="118110" y="13716"/>
                </a:lnTo>
                <a:close/>
              </a:path>
              <a:path w="1951989" h="1401445">
                <a:moveTo>
                  <a:pt x="1814322" y="1401318"/>
                </a:moveTo>
                <a:lnTo>
                  <a:pt x="1814322" y="1389888"/>
                </a:lnTo>
                <a:lnTo>
                  <a:pt x="137160" y="1389888"/>
                </a:lnTo>
                <a:lnTo>
                  <a:pt x="117348" y="1387602"/>
                </a:lnTo>
                <a:lnTo>
                  <a:pt x="117348" y="1398693"/>
                </a:lnTo>
                <a:lnTo>
                  <a:pt x="119431" y="1399178"/>
                </a:lnTo>
                <a:lnTo>
                  <a:pt x="132096" y="1400908"/>
                </a:lnTo>
                <a:lnTo>
                  <a:pt x="144780" y="1401318"/>
                </a:lnTo>
                <a:lnTo>
                  <a:pt x="1814322" y="1401318"/>
                </a:lnTo>
                <a:close/>
              </a:path>
              <a:path w="1951989" h="1401445">
                <a:moveTo>
                  <a:pt x="137922" y="11430"/>
                </a:moveTo>
                <a:lnTo>
                  <a:pt x="137160" y="11430"/>
                </a:lnTo>
                <a:lnTo>
                  <a:pt x="137922" y="11430"/>
                </a:lnTo>
                <a:close/>
              </a:path>
              <a:path w="1951989" h="1401445">
                <a:moveTo>
                  <a:pt x="137922" y="1389888"/>
                </a:moveTo>
                <a:lnTo>
                  <a:pt x="137160" y="1389803"/>
                </a:lnTo>
                <a:lnTo>
                  <a:pt x="137922" y="1389888"/>
                </a:lnTo>
                <a:close/>
              </a:path>
              <a:path w="1951989" h="1401445">
                <a:moveTo>
                  <a:pt x="1814322" y="11506"/>
                </a:moveTo>
                <a:lnTo>
                  <a:pt x="1813560" y="11430"/>
                </a:lnTo>
                <a:lnTo>
                  <a:pt x="1814322" y="11506"/>
                </a:lnTo>
                <a:close/>
              </a:path>
              <a:path w="1951989" h="1401445">
                <a:moveTo>
                  <a:pt x="1821180" y="1400429"/>
                </a:moveTo>
                <a:lnTo>
                  <a:pt x="1821180" y="1389126"/>
                </a:lnTo>
                <a:lnTo>
                  <a:pt x="1813560" y="1389888"/>
                </a:lnTo>
                <a:lnTo>
                  <a:pt x="1814322" y="1389888"/>
                </a:lnTo>
                <a:lnTo>
                  <a:pt x="1814322" y="1401318"/>
                </a:lnTo>
                <a:lnTo>
                  <a:pt x="1821180" y="1400429"/>
                </a:lnTo>
                <a:close/>
              </a:path>
              <a:path w="1951989" h="1401445">
                <a:moveTo>
                  <a:pt x="1821180" y="12276"/>
                </a:moveTo>
                <a:lnTo>
                  <a:pt x="1820418" y="12192"/>
                </a:lnTo>
                <a:lnTo>
                  <a:pt x="1821180" y="12276"/>
                </a:lnTo>
                <a:close/>
              </a:path>
              <a:path w="1951989" h="1401445">
                <a:moveTo>
                  <a:pt x="1847088" y="1383792"/>
                </a:moveTo>
                <a:lnTo>
                  <a:pt x="1840230" y="1386078"/>
                </a:lnTo>
                <a:lnTo>
                  <a:pt x="1834133" y="1387602"/>
                </a:lnTo>
                <a:lnTo>
                  <a:pt x="1820418" y="1389126"/>
                </a:lnTo>
                <a:lnTo>
                  <a:pt x="1821180" y="1389126"/>
                </a:lnTo>
                <a:lnTo>
                  <a:pt x="1821180" y="1400429"/>
                </a:lnTo>
                <a:lnTo>
                  <a:pt x="1833559" y="1398825"/>
                </a:lnTo>
                <a:lnTo>
                  <a:pt x="1846326" y="1395781"/>
                </a:lnTo>
                <a:lnTo>
                  <a:pt x="1846326" y="1384554"/>
                </a:lnTo>
                <a:lnTo>
                  <a:pt x="1847088" y="1383792"/>
                </a:lnTo>
                <a:close/>
              </a:path>
              <a:path w="1951989" h="1401445">
                <a:moveTo>
                  <a:pt x="1847088" y="17695"/>
                </a:moveTo>
                <a:lnTo>
                  <a:pt x="1847088" y="17526"/>
                </a:lnTo>
                <a:lnTo>
                  <a:pt x="1846326" y="17526"/>
                </a:lnTo>
                <a:lnTo>
                  <a:pt x="1847088" y="17695"/>
                </a:lnTo>
                <a:close/>
              </a:path>
              <a:path w="1951989" h="1401445">
                <a:moveTo>
                  <a:pt x="1859280" y="1391459"/>
                </a:moveTo>
                <a:lnTo>
                  <a:pt x="1859280" y="1379982"/>
                </a:lnTo>
                <a:lnTo>
                  <a:pt x="1853183" y="1382268"/>
                </a:lnTo>
                <a:lnTo>
                  <a:pt x="1846326" y="1384554"/>
                </a:lnTo>
                <a:lnTo>
                  <a:pt x="1846326" y="1395781"/>
                </a:lnTo>
                <a:lnTo>
                  <a:pt x="1847375" y="1395531"/>
                </a:lnTo>
                <a:lnTo>
                  <a:pt x="1859280" y="1391459"/>
                </a:lnTo>
                <a:close/>
              </a:path>
              <a:path w="1951989" h="1401445">
                <a:moveTo>
                  <a:pt x="1859280" y="22098"/>
                </a:moveTo>
                <a:lnTo>
                  <a:pt x="1858518" y="21336"/>
                </a:lnTo>
                <a:lnTo>
                  <a:pt x="1858518" y="21717"/>
                </a:lnTo>
                <a:lnTo>
                  <a:pt x="1859280" y="22098"/>
                </a:lnTo>
                <a:close/>
              </a:path>
              <a:path w="1951989" h="1401445">
                <a:moveTo>
                  <a:pt x="1865376" y="1388845"/>
                </a:moveTo>
                <a:lnTo>
                  <a:pt x="1865376" y="1376934"/>
                </a:lnTo>
                <a:lnTo>
                  <a:pt x="1858518" y="1379982"/>
                </a:lnTo>
                <a:lnTo>
                  <a:pt x="1859280" y="1379982"/>
                </a:lnTo>
                <a:lnTo>
                  <a:pt x="1859280" y="1391459"/>
                </a:lnTo>
                <a:lnTo>
                  <a:pt x="1860590" y="1391011"/>
                </a:lnTo>
                <a:lnTo>
                  <a:pt x="1865376" y="1388845"/>
                </a:lnTo>
                <a:close/>
              </a:path>
              <a:path w="1951989" h="1401445">
                <a:moveTo>
                  <a:pt x="1865376" y="24765"/>
                </a:moveTo>
                <a:lnTo>
                  <a:pt x="1865376" y="24384"/>
                </a:lnTo>
                <a:lnTo>
                  <a:pt x="1864614" y="24384"/>
                </a:lnTo>
                <a:lnTo>
                  <a:pt x="1865376" y="24765"/>
                </a:lnTo>
                <a:close/>
              </a:path>
              <a:path w="1951989" h="1401445">
                <a:moveTo>
                  <a:pt x="1882139" y="1367028"/>
                </a:moveTo>
                <a:lnTo>
                  <a:pt x="1870710" y="1373886"/>
                </a:lnTo>
                <a:lnTo>
                  <a:pt x="1864614" y="1376934"/>
                </a:lnTo>
                <a:lnTo>
                  <a:pt x="1865376" y="1376934"/>
                </a:lnTo>
                <a:lnTo>
                  <a:pt x="1865376" y="1388845"/>
                </a:lnTo>
                <a:lnTo>
                  <a:pt x="1873147" y="1385329"/>
                </a:lnTo>
                <a:lnTo>
                  <a:pt x="1881377" y="1380615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1989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1989" h="1401445">
                <a:moveTo>
                  <a:pt x="1901952" y="1365670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59408"/>
                </a:lnTo>
                <a:lnTo>
                  <a:pt x="1881377" y="1367790"/>
                </a:lnTo>
                <a:lnTo>
                  <a:pt x="1881377" y="1380615"/>
                </a:lnTo>
                <a:lnTo>
                  <a:pt x="1884988" y="1378548"/>
                </a:lnTo>
                <a:lnTo>
                  <a:pt x="1896057" y="1370731"/>
                </a:lnTo>
                <a:lnTo>
                  <a:pt x="1901952" y="1365670"/>
                </a:lnTo>
                <a:close/>
              </a:path>
              <a:path w="1951989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1989" h="1401445">
                <a:moveTo>
                  <a:pt x="1910333" y="1357752"/>
                </a:move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670"/>
                </a:lnTo>
                <a:lnTo>
                  <a:pt x="1906295" y="1361941"/>
                </a:lnTo>
                <a:lnTo>
                  <a:pt x="1910333" y="1357752"/>
                </a:lnTo>
                <a:close/>
              </a:path>
              <a:path w="1951989" h="1401445">
                <a:moveTo>
                  <a:pt x="1910333" y="60405"/>
                </a:moveTo>
                <a:lnTo>
                  <a:pt x="1910333" y="60198"/>
                </a:lnTo>
                <a:lnTo>
                  <a:pt x="1909572" y="59436"/>
                </a:lnTo>
                <a:lnTo>
                  <a:pt x="1910333" y="60405"/>
                </a:lnTo>
                <a:close/>
              </a:path>
              <a:path w="1951989" h="1401445">
                <a:moveTo>
                  <a:pt x="1917954" y="1349348"/>
                </a:moveTo>
                <a:lnTo>
                  <a:pt x="1917954" y="1331214"/>
                </a:lnTo>
                <a:lnTo>
                  <a:pt x="1909572" y="1341882"/>
                </a:lnTo>
                <a:lnTo>
                  <a:pt x="1910333" y="1341120"/>
                </a:lnTo>
                <a:lnTo>
                  <a:pt x="1910333" y="1357752"/>
                </a:lnTo>
                <a:lnTo>
                  <a:pt x="1915647" y="1352241"/>
                </a:lnTo>
                <a:lnTo>
                  <a:pt x="1917954" y="1349348"/>
                </a:lnTo>
                <a:close/>
              </a:path>
              <a:path w="1951989" h="1401445">
                <a:moveTo>
                  <a:pt x="1917954" y="71247"/>
                </a:moveTo>
                <a:lnTo>
                  <a:pt x="1917954" y="70104"/>
                </a:lnTo>
                <a:lnTo>
                  <a:pt x="1917192" y="70104"/>
                </a:lnTo>
                <a:lnTo>
                  <a:pt x="1917954" y="71247"/>
                </a:lnTo>
                <a:close/>
              </a:path>
              <a:path w="1951989" h="1401445">
                <a:moveTo>
                  <a:pt x="1924812" y="1340537"/>
                </a:moveTo>
                <a:lnTo>
                  <a:pt x="1924812" y="1319784"/>
                </a:lnTo>
                <a:lnTo>
                  <a:pt x="1917192" y="1331214"/>
                </a:lnTo>
                <a:lnTo>
                  <a:pt x="1917954" y="1331214"/>
                </a:lnTo>
                <a:lnTo>
                  <a:pt x="1917954" y="1349348"/>
                </a:lnTo>
                <a:lnTo>
                  <a:pt x="1924055" y="1341694"/>
                </a:lnTo>
                <a:lnTo>
                  <a:pt x="1924812" y="1340537"/>
                </a:lnTo>
                <a:close/>
              </a:path>
              <a:path w="1951989" h="1401445">
                <a:moveTo>
                  <a:pt x="1924812" y="82296"/>
                </a:moveTo>
                <a:lnTo>
                  <a:pt x="1924812" y="81534"/>
                </a:lnTo>
                <a:lnTo>
                  <a:pt x="1924050" y="80772"/>
                </a:lnTo>
                <a:lnTo>
                  <a:pt x="1924812" y="82296"/>
                </a:lnTo>
                <a:close/>
              </a:path>
              <a:path w="1951989" h="1401445">
                <a:moveTo>
                  <a:pt x="1940814" y="1311020"/>
                </a:moveTo>
                <a:lnTo>
                  <a:pt x="1940814" y="1256538"/>
                </a:lnTo>
                <a:lnTo>
                  <a:pt x="1940052" y="1263396"/>
                </a:lnTo>
                <a:lnTo>
                  <a:pt x="1940052" y="1270254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4050" y="1320546"/>
                </a:lnTo>
                <a:lnTo>
                  <a:pt x="1924812" y="1319784"/>
                </a:lnTo>
                <a:lnTo>
                  <a:pt x="1924812" y="1340537"/>
                </a:lnTo>
                <a:lnTo>
                  <a:pt x="1931462" y="1330363"/>
                </a:lnTo>
                <a:lnTo>
                  <a:pt x="1937811" y="1318312"/>
                </a:lnTo>
                <a:lnTo>
                  <a:pt x="1940814" y="1311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7799" y="3468623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8935" y="118012"/>
                </a:lnTo>
                <a:lnTo>
                  <a:pt x="1935302" y="78641"/>
                </a:lnTo>
                <a:lnTo>
                  <a:pt x="1911870" y="45548"/>
                </a:lnTo>
                <a:lnTo>
                  <a:pt x="1880328" y="20312"/>
                </a:lnTo>
                <a:lnTo>
                  <a:pt x="1842364" y="4512"/>
                </a:lnTo>
                <a:lnTo>
                  <a:pt x="1814322" y="0"/>
                </a:lnTo>
                <a:lnTo>
                  <a:pt x="144018" y="437"/>
                </a:lnTo>
                <a:lnTo>
                  <a:pt x="104748" y="5490"/>
                </a:lnTo>
                <a:lnTo>
                  <a:pt x="67298" y="22504"/>
                </a:lnTo>
                <a:lnTo>
                  <a:pt x="35871" y="49053"/>
                </a:lnTo>
                <a:lnTo>
                  <a:pt x="13075" y="83117"/>
                </a:lnTo>
                <a:lnTo>
                  <a:pt x="1523" y="122682"/>
                </a:lnTo>
                <a:lnTo>
                  <a:pt x="0" y="129540"/>
                </a:lnTo>
                <a:lnTo>
                  <a:pt x="0" y="1271778"/>
                </a:lnTo>
                <a:lnTo>
                  <a:pt x="1524" y="1278636"/>
                </a:lnTo>
                <a:lnTo>
                  <a:pt x="4265" y="1293853"/>
                </a:lnTo>
                <a:lnTo>
                  <a:pt x="8180" y="1306276"/>
                </a:lnTo>
                <a:lnTo>
                  <a:pt x="10668" y="1312225"/>
                </a:lnTo>
                <a:lnTo>
                  <a:pt x="10668" y="137922"/>
                </a:lnTo>
                <a:lnTo>
                  <a:pt x="12191" y="124206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6763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3621" y="86868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3832"/>
                </a:lnTo>
                <a:lnTo>
                  <a:pt x="80772" y="27432"/>
                </a:lnTo>
                <a:lnTo>
                  <a:pt x="86105" y="24384"/>
                </a:lnTo>
                <a:lnTo>
                  <a:pt x="92201" y="21336"/>
                </a:lnTo>
                <a:lnTo>
                  <a:pt x="92201" y="22098"/>
                </a:lnTo>
                <a:lnTo>
                  <a:pt x="98297" y="19050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1814322" y="11514"/>
                </a:lnTo>
                <a:lnTo>
                  <a:pt x="1834133" y="13716"/>
                </a:lnTo>
                <a:lnTo>
                  <a:pt x="1834133" y="13885"/>
                </a:lnTo>
                <a:lnTo>
                  <a:pt x="1840230" y="15240"/>
                </a:lnTo>
                <a:lnTo>
                  <a:pt x="1846326" y="17526"/>
                </a:lnTo>
                <a:lnTo>
                  <a:pt x="1852422" y="19050"/>
                </a:lnTo>
                <a:lnTo>
                  <a:pt x="1858518" y="22098"/>
                </a:lnTo>
                <a:lnTo>
                  <a:pt x="1858518" y="21336"/>
                </a:lnTo>
                <a:lnTo>
                  <a:pt x="1870710" y="27432"/>
                </a:lnTo>
                <a:lnTo>
                  <a:pt x="1870710" y="27889"/>
                </a:lnTo>
                <a:lnTo>
                  <a:pt x="1881377" y="34290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892045" y="42554"/>
                </a:lnTo>
                <a:lnTo>
                  <a:pt x="1901189" y="50292"/>
                </a:lnTo>
                <a:lnTo>
                  <a:pt x="1909572" y="60198"/>
                </a:lnTo>
                <a:lnTo>
                  <a:pt x="1909572" y="59436"/>
                </a:lnTo>
                <a:lnTo>
                  <a:pt x="1917192" y="70104"/>
                </a:lnTo>
                <a:lnTo>
                  <a:pt x="1924050" y="81534"/>
                </a:lnTo>
                <a:lnTo>
                  <a:pt x="1924050" y="80772"/>
                </a:lnTo>
                <a:lnTo>
                  <a:pt x="1927098" y="86868"/>
                </a:lnTo>
                <a:lnTo>
                  <a:pt x="1929383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3956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40052" y="137922"/>
                </a:lnTo>
                <a:lnTo>
                  <a:pt x="1940052" y="1312069"/>
                </a:lnTo>
                <a:lnTo>
                  <a:pt x="1942796" y="1305468"/>
                </a:lnTo>
                <a:lnTo>
                  <a:pt x="1946918" y="1292195"/>
                </a:lnTo>
                <a:lnTo>
                  <a:pt x="1949831" y="1278404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50292" y="1351026"/>
                </a:moveTo>
                <a:lnTo>
                  <a:pt x="41148" y="1341120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26670" y="1319784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0668" y="1263396"/>
                </a:lnTo>
                <a:lnTo>
                  <a:pt x="10668" y="1312225"/>
                </a:lnTo>
                <a:lnTo>
                  <a:pt x="33892" y="1349983"/>
                </a:lnTo>
                <a:lnTo>
                  <a:pt x="49530" y="1365748"/>
                </a:lnTo>
                <a:lnTo>
                  <a:pt x="49530" y="1351026"/>
                </a:lnTo>
                <a:lnTo>
                  <a:pt x="50292" y="1351026"/>
                </a:lnTo>
                <a:close/>
              </a:path>
              <a:path w="195199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1951990" h="1401445">
                <a:moveTo>
                  <a:pt x="70104" y="1380655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530" y="1351026"/>
                </a:lnTo>
                <a:lnTo>
                  <a:pt x="49530" y="1365748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655"/>
                </a:lnTo>
                <a:close/>
              </a:path>
              <a:path w="1951990" h="1401445">
                <a:moveTo>
                  <a:pt x="70103" y="33832"/>
                </a:moveTo>
                <a:lnTo>
                  <a:pt x="70103" y="33528"/>
                </a:lnTo>
                <a:lnTo>
                  <a:pt x="69341" y="34290"/>
                </a:lnTo>
                <a:lnTo>
                  <a:pt x="70103" y="33832"/>
                </a:lnTo>
                <a:close/>
              </a:path>
              <a:path w="1951990" h="1401445">
                <a:moveTo>
                  <a:pt x="111252" y="1386078"/>
                </a:moveTo>
                <a:lnTo>
                  <a:pt x="104394" y="1383792"/>
                </a:ln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0772" y="1373886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655"/>
                </a:lnTo>
                <a:lnTo>
                  <a:pt x="81949" y="1387084"/>
                </a:lnTo>
                <a:lnTo>
                  <a:pt x="93673" y="1392009"/>
                </a:lnTo>
                <a:lnTo>
                  <a:pt x="106142" y="1396075"/>
                </a:lnTo>
                <a:lnTo>
                  <a:pt x="110490" y="1397102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195199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1951990" h="1401445">
                <a:moveTo>
                  <a:pt x="1834133" y="1398577"/>
                </a:moveTo>
                <a:lnTo>
                  <a:pt x="1834133" y="1387602"/>
                </a:lnTo>
                <a:lnTo>
                  <a:pt x="1814322" y="1389803"/>
                </a:lnTo>
                <a:lnTo>
                  <a:pt x="137160" y="1389888"/>
                </a:lnTo>
                <a:lnTo>
                  <a:pt x="130302" y="1389126"/>
                </a:lnTo>
                <a:lnTo>
                  <a:pt x="123444" y="1388364"/>
                </a:lnTo>
                <a:lnTo>
                  <a:pt x="117348" y="1387602"/>
                </a:lnTo>
                <a:lnTo>
                  <a:pt x="110490" y="1386078"/>
                </a:lnTo>
                <a:lnTo>
                  <a:pt x="110490" y="1397102"/>
                </a:lnTo>
                <a:lnTo>
                  <a:pt x="118957" y="1399103"/>
                </a:lnTo>
                <a:lnTo>
                  <a:pt x="131771" y="1400912"/>
                </a:lnTo>
                <a:lnTo>
                  <a:pt x="144018" y="1401318"/>
                </a:lnTo>
                <a:lnTo>
                  <a:pt x="1814322" y="1401318"/>
                </a:lnTo>
                <a:lnTo>
                  <a:pt x="1833385" y="1398756"/>
                </a:lnTo>
                <a:lnTo>
                  <a:pt x="1834133" y="1398577"/>
                </a:lnTo>
                <a:close/>
              </a:path>
              <a:path w="195199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1951990" h="1401445">
                <a:moveTo>
                  <a:pt x="124206" y="1388364"/>
                </a:moveTo>
                <a:lnTo>
                  <a:pt x="123444" y="1388279"/>
                </a:lnTo>
                <a:lnTo>
                  <a:pt x="124206" y="1388364"/>
                </a:lnTo>
                <a:close/>
              </a:path>
              <a:path w="195199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1951990" h="1401445">
                <a:moveTo>
                  <a:pt x="131064" y="1389126"/>
                </a:moveTo>
                <a:lnTo>
                  <a:pt x="130302" y="1389049"/>
                </a:lnTo>
                <a:lnTo>
                  <a:pt x="131064" y="1389126"/>
                </a:lnTo>
                <a:close/>
              </a:path>
              <a:path w="1951990" h="1401445">
                <a:moveTo>
                  <a:pt x="1834133" y="13885"/>
                </a:moveTo>
                <a:lnTo>
                  <a:pt x="1834133" y="13716"/>
                </a:lnTo>
                <a:lnTo>
                  <a:pt x="1833372" y="13716"/>
                </a:lnTo>
                <a:lnTo>
                  <a:pt x="1834133" y="13885"/>
                </a:lnTo>
                <a:close/>
              </a:path>
              <a:path w="1951990" h="1401445">
                <a:moveTo>
                  <a:pt x="1870710" y="1386217"/>
                </a:moveTo>
                <a:lnTo>
                  <a:pt x="1870710" y="1373886"/>
                </a:lnTo>
                <a:lnTo>
                  <a:pt x="1858518" y="1379982"/>
                </a:lnTo>
                <a:lnTo>
                  <a:pt x="1846326" y="1384554"/>
                </a:lnTo>
                <a:lnTo>
                  <a:pt x="1846326" y="1383792"/>
                </a:lnTo>
                <a:lnTo>
                  <a:pt x="1840230" y="1386078"/>
                </a:lnTo>
                <a:lnTo>
                  <a:pt x="1833372" y="1387602"/>
                </a:lnTo>
                <a:lnTo>
                  <a:pt x="1834133" y="1387602"/>
                </a:lnTo>
                <a:lnTo>
                  <a:pt x="1834133" y="1398577"/>
                </a:lnTo>
                <a:lnTo>
                  <a:pt x="1847180" y="1395452"/>
                </a:lnTo>
                <a:lnTo>
                  <a:pt x="1860370" y="1390918"/>
                </a:lnTo>
                <a:lnTo>
                  <a:pt x="1870710" y="1386217"/>
                </a:lnTo>
                <a:close/>
              </a:path>
              <a:path w="1951990" h="1401445">
                <a:moveTo>
                  <a:pt x="1870710" y="27889"/>
                </a:moveTo>
                <a:lnTo>
                  <a:pt x="1870710" y="27432"/>
                </a:lnTo>
                <a:lnTo>
                  <a:pt x="1869948" y="27432"/>
                </a:lnTo>
                <a:lnTo>
                  <a:pt x="1870710" y="27889"/>
                </a:lnTo>
                <a:close/>
              </a:path>
              <a:path w="1951990" h="1401445">
                <a:moveTo>
                  <a:pt x="1892045" y="1359408"/>
                </a:moveTo>
                <a:lnTo>
                  <a:pt x="1881377" y="1367790"/>
                </a:lnTo>
                <a:lnTo>
                  <a:pt x="1881377" y="1367028"/>
                </a:lnTo>
                <a:lnTo>
                  <a:pt x="1869948" y="1373886"/>
                </a:lnTo>
                <a:lnTo>
                  <a:pt x="1870710" y="1373886"/>
                </a:lnTo>
                <a:lnTo>
                  <a:pt x="1870710" y="1386217"/>
                </a:lnTo>
                <a:lnTo>
                  <a:pt x="1872900" y="1385221"/>
                </a:lnTo>
                <a:lnTo>
                  <a:pt x="1884715" y="1378423"/>
                </a:lnTo>
                <a:lnTo>
                  <a:pt x="1891283" y="1373765"/>
                </a:lnTo>
                <a:lnTo>
                  <a:pt x="1891283" y="1360170"/>
                </a:lnTo>
                <a:lnTo>
                  <a:pt x="1892045" y="1359408"/>
                </a:lnTo>
                <a:close/>
              </a:path>
              <a:path w="1951990" h="1401445">
                <a:moveTo>
                  <a:pt x="1892045" y="42554"/>
                </a:moveTo>
                <a:lnTo>
                  <a:pt x="1892045" y="41910"/>
                </a:lnTo>
                <a:lnTo>
                  <a:pt x="1891283" y="41910"/>
                </a:lnTo>
                <a:lnTo>
                  <a:pt x="1892045" y="42554"/>
                </a:lnTo>
                <a:close/>
              </a:path>
              <a:path w="1951990" h="1401445">
                <a:moveTo>
                  <a:pt x="1930145" y="1331727"/>
                </a:moveTo>
                <a:lnTo>
                  <a:pt x="1930145" y="1308354"/>
                </a:lnTo>
                <a:lnTo>
                  <a:pt x="1924050" y="1320546"/>
                </a:lnTo>
                <a:lnTo>
                  <a:pt x="1924050" y="1319784"/>
                </a:lnTo>
                <a:lnTo>
                  <a:pt x="1917192" y="1331214"/>
                </a:lnTo>
                <a:lnTo>
                  <a:pt x="1909572" y="1341882"/>
                </a:lnTo>
                <a:lnTo>
                  <a:pt x="1909572" y="1341120"/>
                </a:lnTo>
                <a:lnTo>
                  <a:pt x="1901189" y="1351026"/>
                </a:lnTo>
                <a:lnTo>
                  <a:pt x="1891283" y="1360170"/>
                </a:lnTo>
                <a:lnTo>
                  <a:pt x="1891283" y="1373765"/>
                </a:lnTo>
                <a:lnTo>
                  <a:pt x="1895760" y="1370591"/>
                </a:lnTo>
                <a:lnTo>
                  <a:pt x="1905980" y="1361787"/>
                </a:lnTo>
                <a:lnTo>
                  <a:pt x="1915321" y="1352078"/>
                </a:lnTo>
                <a:lnTo>
                  <a:pt x="1923728" y="1341526"/>
                </a:lnTo>
                <a:lnTo>
                  <a:pt x="1930145" y="1331727"/>
                </a:lnTo>
                <a:close/>
              </a:path>
              <a:path w="1951990" h="1401445">
                <a:moveTo>
                  <a:pt x="1940052" y="1312069"/>
                </a:moveTo>
                <a:lnTo>
                  <a:pt x="1940052" y="1263396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3956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29383" y="1309116"/>
                </a:lnTo>
                <a:lnTo>
                  <a:pt x="1930145" y="1308354"/>
                </a:lnTo>
                <a:lnTo>
                  <a:pt x="1930145" y="1331727"/>
                </a:lnTo>
                <a:lnTo>
                  <a:pt x="1931146" y="1330198"/>
                </a:lnTo>
                <a:lnTo>
                  <a:pt x="1937521" y="1318157"/>
                </a:lnTo>
                <a:lnTo>
                  <a:pt x="1940052" y="131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92451" y="3755390"/>
            <a:ext cx="158242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 &amp; TRM PM –</a:t>
            </a:r>
            <a:endParaRPr sz="2000" dirty="0">
              <a:latin typeface="Calibri"/>
              <a:cs typeface="Calibri"/>
            </a:endParaRPr>
          </a:p>
          <a:p>
            <a:pPr marL="208915" marR="202565" algn="ctr">
              <a:lnSpc>
                <a:spcPts val="2210"/>
              </a:lnSpc>
              <a:spcBef>
                <a:spcPts val="1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Abiboul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DIOP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07799" y="5002529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9155" y="119033"/>
                </a:lnTo>
                <a:lnTo>
                  <a:pt x="1935757" y="79784"/>
                </a:lnTo>
                <a:lnTo>
                  <a:pt x="1911996" y="46064"/>
                </a:lnTo>
                <a:lnTo>
                  <a:pt x="1880022" y="20185"/>
                </a:lnTo>
                <a:lnTo>
                  <a:pt x="1841985" y="4460"/>
                </a:lnTo>
                <a:lnTo>
                  <a:pt x="1814322" y="762"/>
                </a:lnTo>
                <a:lnTo>
                  <a:pt x="1806702" y="0"/>
                </a:lnTo>
                <a:lnTo>
                  <a:pt x="132606" y="508"/>
                </a:lnTo>
                <a:lnTo>
                  <a:pt x="92061" y="9998"/>
                </a:lnTo>
                <a:lnTo>
                  <a:pt x="56303" y="30145"/>
                </a:lnTo>
                <a:lnTo>
                  <a:pt x="27590" y="59202"/>
                </a:lnTo>
                <a:lnTo>
                  <a:pt x="8181" y="95420"/>
                </a:lnTo>
                <a:lnTo>
                  <a:pt x="0" y="130302"/>
                </a:lnTo>
                <a:lnTo>
                  <a:pt x="0" y="1271778"/>
                </a:lnTo>
                <a:lnTo>
                  <a:pt x="1524" y="1278636"/>
                </a:lnTo>
                <a:lnTo>
                  <a:pt x="4085" y="1293735"/>
                </a:lnTo>
                <a:lnTo>
                  <a:pt x="7995" y="1306080"/>
                </a:lnTo>
                <a:lnTo>
                  <a:pt x="10668" y="1312495"/>
                </a:lnTo>
                <a:lnTo>
                  <a:pt x="10668" y="144780"/>
                </a:lnTo>
                <a:lnTo>
                  <a:pt x="10809" y="136040"/>
                </a:lnTo>
                <a:lnTo>
                  <a:pt x="19069" y="98795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69341" y="34834"/>
                </a:lnTo>
                <a:lnTo>
                  <a:pt x="69341" y="34290"/>
                </a:lnTo>
                <a:lnTo>
                  <a:pt x="80772" y="27432"/>
                </a:lnTo>
                <a:lnTo>
                  <a:pt x="86105" y="24384"/>
                </a:lnTo>
                <a:lnTo>
                  <a:pt x="92201" y="22098"/>
                </a:lnTo>
                <a:lnTo>
                  <a:pt x="98297" y="19050"/>
                </a:lnTo>
                <a:lnTo>
                  <a:pt x="98297" y="19812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1814322" y="11514"/>
                </a:lnTo>
                <a:lnTo>
                  <a:pt x="1834133" y="13716"/>
                </a:lnTo>
                <a:lnTo>
                  <a:pt x="1834133" y="13885"/>
                </a:lnTo>
                <a:lnTo>
                  <a:pt x="1840230" y="15240"/>
                </a:lnTo>
                <a:lnTo>
                  <a:pt x="1852422" y="19812"/>
                </a:lnTo>
                <a:lnTo>
                  <a:pt x="1852422" y="19050"/>
                </a:lnTo>
                <a:lnTo>
                  <a:pt x="1858518" y="22098"/>
                </a:lnTo>
                <a:lnTo>
                  <a:pt x="1864614" y="24384"/>
                </a:lnTo>
                <a:lnTo>
                  <a:pt x="1870710" y="27432"/>
                </a:lnTo>
                <a:lnTo>
                  <a:pt x="1870710" y="27889"/>
                </a:lnTo>
                <a:lnTo>
                  <a:pt x="1881377" y="34290"/>
                </a:lnTo>
                <a:lnTo>
                  <a:pt x="1892045" y="41910"/>
                </a:lnTo>
                <a:lnTo>
                  <a:pt x="1892045" y="42554"/>
                </a:lnTo>
                <a:lnTo>
                  <a:pt x="1901189" y="50292"/>
                </a:lnTo>
                <a:lnTo>
                  <a:pt x="1909572" y="60198"/>
                </a:lnTo>
                <a:lnTo>
                  <a:pt x="1909572" y="59436"/>
                </a:lnTo>
                <a:lnTo>
                  <a:pt x="1917192" y="70104"/>
                </a:lnTo>
                <a:lnTo>
                  <a:pt x="1924050" y="81534"/>
                </a:lnTo>
                <a:lnTo>
                  <a:pt x="1924050" y="80772"/>
                </a:lnTo>
                <a:lnTo>
                  <a:pt x="1930006" y="93921"/>
                </a:lnTo>
                <a:lnTo>
                  <a:pt x="1934475" y="105810"/>
                </a:lnTo>
                <a:lnTo>
                  <a:pt x="1937766" y="118110"/>
                </a:lnTo>
                <a:lnTo>
                  <a:pt x="1938527" y="124968"/>
                </a:lnTo>
                <a:lnTo>
                  <a:pt x="1938527" y="124206"/>
                </a:lnTo>
                <a:lnTo>
                  <a:pt x="1940052" y="137922"/>
                </a:lnTo>
                <a:lnTo>
                  <a:pt x="1940052" y="1312632"/>
                </a:lnTo>
                <a:lnTo>
                  <a:pt x="1943322" y="1304827"/>
                </a:lnTo>
                <a:lnTo>
                  <a:pt x="1947402" y="1291625"/>
                </a:lnTo>
                <a:lnTo>
                  <a:pt x="1950148" y="1278038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50292" y="1366548"/>
                </a:moveTo>
                <a:lnTo>
                  <a:pt x="50292" y="1351788"/>
                </a:lnTo>
                <a:lnTo>
                  <a:pt x="49530" y="1351026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33528" y="1331976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6764" y="1296924"/>
                </a:lnTo>
                <a:lnTo>
                  <a:pt x="15240" y="1290066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1430" y="1270254"/>
                </a:lnTo>
                <a:lnTo>
                  <a:pt x="11430" y="1271016"/>
                </a:lnTo>
                <a:lnTo>
                  <a:pt x="10668" y="1263396"/>
                </a:lnTo>
                <a:lnTo>
                  <a:pt x="10668" y="1312495"/>
                </a:lnTo>
                <a:lnTo>
                  <a:pt x="12975" y="1318035"/>
                </a:lnTo>
                <a:lnTo>
                  <a:pt x="18988" y="1329503"/>
                </a:lnTo>
                <a:lnTo>
                  <a:pt x="25994" y="1340386"/>
                </a:lnTo>
                <a:lnTo>
                  <a:pt x="33954" y="1350587"/>
                </a:lnTo>
                <a:lnTo>
                  <a:pt x="42828" y="1360008"/>
                </a:lnTo>
                <a:lnTo>
                  <a:pt x="50292" y="1366548"/>
                </a:lnTo>
                <a:close/>
              </a:path>
              <a:path w="195199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1951990" h="1401445">
                <a:moveTo>
                  <a:pt x="49926" y="1351391"/>
                </a:moveTo>
                <a:lnTo>
                  <a:pt x="49530" y="1350962"/>
                </a:lnTo>
                <a:lnTo>
                  <a:pt x="49926" y="1351391"/>
                </a:lnTo>
                <a:close/>
              </a:path>
              <a:path w="1951990" h="1401445">
                <a:moveTo>
                  <a:pt x="50292" y="1351788"/>
                </a:moveTo>
                <a:lnTo>
                  <a:pt x="49926" y="1351391"/>
                </a:lnTo>
                <a:lnTo>
                  <a:pt x="49530" y="1351026"/>
                </a:lnTo>
                <a:lnTo>
                  <a:pt x="50292" y="1351788"/>
                </a:lnTo>
                <a:close/>
              </a:path>
              <a:path w="1951990" h="1401445">
                <a:moveTo>
                  <a:pt x="70104" y="1380732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926" y="1351391"/>
                </a:lnTo>
                <a:lnTo>
                  <a:pt x="50292" y="1351788"/>
                </a:lnTo>
                <a:lnTo>
                  <a:pt x="50292" y="1366548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732"/>
                </a:lnTo>
                <a:close/>
              </a:path>
              <a:path w="1951990" h="1401445">
                <a:moveTo>
                  <a:pt x="70103" y="34290"/>
                </a:moveTo>
                <a:lnTo>
                  <a:pt x="69341" y="34290"/>
                </a:lnTo>
                <a:lnTo>
                  <a:pt x="69341" y="34834"/>
                </a:lnTo>
                <a:lnTo>
                  <a:pt x="70103" y="34290"/>
                </a:lnTo>
                <a:close/>
              </a:path>
              <a:path w="1951990" h="1401445">
                <a:moveTo>
                  <a:pt x="111252" y="1386078"/>
                </a:move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0772" y="1373886"/>
                </a:lnTo>
                <a:lnTo>
                  <a:pt x="80772" y="1374648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732"/>
                </a:lnTo>
                <a:lnTo>
                  <a:pt x="81934" y="1387284"/>
                </a:lnTo>
                <a:lnTo>
                  <a:pt x="93700" y="1392409"/>
                </a:lnTo>
                <a:lnTo>
                  <a:pt x="105915" y="1396340"/>
                </a:lnTo>
                <a:lnTo>
                  <a:pt x="110490" y="1397350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195199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1951990" h="1401445">
                <a:moveTo>
                  <a:pt x="124206" y="1399854"/>
                </a:moveTo>
                <a:lnTo>
                  <a:pt x="124206" y="1389126"/>
                </a:lnTo>
                <a:lnTo>
                  <a:pt x="110490" y="1386078"/>
                </a:lnTo>
                <a:lnTo>
                  <a:pt x="110490" y="1397350"/>
                </a:lnTo>
                <a:lnTo>
                  <a:pt x="118455" y="1399111"/>
                </a:lnTo>
                <a:lnTo>
                  <a:pt x="124206" y="1399854"/>
                </a:lnTo>
                <a:close/>
              </a:path>
              <a:path w="195199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1951990" h="1401445">
                <a:moveTo>
                  <a:pt x="131064" y="1389888"/>
                </a:moveTo>
                <a:lnTo>
                  <a:pt x="123444" y="1388364"/>
                </a:lnTo>
                <a:lnTo>
                  <a:pt x="124206" y="1389126"/>
                </a:lnTo>
                <a:lnTo>
                  <a:pt x="124206" y="1399854"/>
                </a:lnTo>
                <a:lnTo>
                  <a:pt x="130302" y="1400642"/>
                </a:lnTo>
                <a:lnTo>
                  <a:pt x="130302" y="1389888"/>
                </a:lnTo>
                <a:lnTo>
                  <a:pt x="131064" y="1389888"/>
                </a:lnTo>
                <a:close/>
              </a:path>
              <a:path w="195199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1951990" h="1401445">
                <a:moveTo>
                  <a:pt x="1834133" y="1398841"/>
                </a:moveTo>
                <a:lnTo>
                  <a:pt x="1834133" y="1387602"/>
                </a:lnTo>
                <a:lnTo>
                  <a:pt x="1827276" y="1389126"/>
                </a:lnTo>
                <a:lnTo>
                  <a:pt x="1827276" y="1388364"/>
                </a:lnTo>
                <a:lnTo>
                  <a:pt x="1820418" y="1389888"/>
                </a:lnTo>
                <a:lnTo>
                  <a:pt x="1813560" y="1389888"/>
                </a:lnTo>
                <a:lnTo>
                  <a:pt x="1806702" y="1390650"/>
                </a:lnTo>
                <a:lnTo>
                  <a:pt x="144018" y="1390650"/>
                </a:lnTo>
                <a:lnTo>
                  <a:pt x="137160" y="1389888"/>
                </a:lnTo>
                <a:lnTo>
                  <a:pt x="130302" y="1389888"/>
                </a:lnTo>
                <a:lnTo>
                  <a:pt x="130302" y="1400642"/>
                </a:lnTo>
                <a:lnTo>
                  <a:pt x="131198" y="1400758"/>
                </a:lnTo>
                <a:lnTo>
                  <a:pt x="144018" y="1401318"/>
                </a:lnTo>
                <a:lnTo>
                  <a:pt x="1814322" y="1401318"/>
                </a:lnTo>
                <a:lnTo>
                  <a:pt x="1833031" y="1399091"/>
                </a:lnTo>
                <a:lnTo>
                  <a:pt x="1834133" y="1398841"/>
                </a:lnTo>
                <a:close/>
              </a:path>
              <a:path w="1951990" h="1401445">
                <a:moveTo>
                  <a:pt x="1834133" y="13885"/>
                </a:moveTo>
                <a:lnTo>
                  <a:pt x="1834133" y="13716"/>
                </a:lnTo>
                <a:lnTo>
                  <a:pt x="1833372" y="13716"/>
                </a:lnTo>
                <a:lnTo>
                  <a:pt x="1834133" y="13885"/>
                </a:lnTo>
                <a:close/>
              </a:path>
              <a:path w="1951990" h="1401445">
                <a:moveTo>
                  <a:pt x="1870710" y="1373886"/>
                </a:moveTo>
                <a:lnTo>
                  <a:pt x="1858518" y="1379982"/>
                </a:lnTo>
                <a:lnTo>
                  <a:pt x="1846326" y="1384554"/>
                </a:lnTo>
                <a:lnTo>
                  <a:pt x="1840230" y="1386078"/>
                </a:lnTo>
                <a:lnTo>
                  <a:pt x="1833372" y="1387602"/>
                </a:lnTo>
                <a:lnTo>
                  <a:pt x="1834133" y="1387602"/>
                </a:lnTo>
                <a:lnTo>
                  <a:pt x="1834133" y="1398841"/>
                </a:lnTo>
                <a:lnTo>
                  <a:pt x="1846562" y="1396026"/>
                </a:lnTo>
                <a:lnTo>
                  <a:pt x="1859630" y="1391592"/>
                </a:lnTo>
                <a:lnTo>
                  <a:pt x="1869948" y="1386884"/>
                </a:lnTo>
                <a:lnTo>
                  <a:pt x="1869948" y="1374648"/>
                </a:lnTo>
                <a:lnTo>
                  <a:pt x="1870710" y="1373886"/>
                </a:lnTo>
                <a:close/>
              </a:path>
              <a:path w="1951990" h="1401445">
                <a:moveTo>
                  <a:pt x="1870710" y="27889"/>
                </a:moveTo>
                <a:lnTo>
                  <a:pt x="1870710" y="27432"/>
                </a:lnTo>
                <a:lnTo>
                  <a:pt x="1869948" y="27432"/>
                </a:lnTo>
                <a:lnTo>
                  <a:pt x="1870710" y="27889"/>
                </a:lnTo>
                <a:close/>
              </a:path>
              <a:path w="1951990" h="1401445">
                <a:moveTo>
                  <a:pt x="1892045" y="1359408"/>
                </a:moveTo>
                <a:lnTo>
                  <a:pt x="1881377" y="1367790"/>
                </a:lnTo>
                <a:lnTo>
                  <a:pt x="1881377" y="1367028"/>
                </a:lnTo>
                <a:lnTo>
                  <a:pt x="1869948" y="1374648"/>
                </a:lnTo>
                <a:lnTo>
                  <a:pt x="1869948" y="1386884"/>
                </a:lnTo>
                <a:lnTo>
                  <a:pt x="1872155" y="1385877"/>
                </a:lnTo>
                <a:lnTo>
                  <a:pt x="1884058" y="1378971"/>
                </a:lnTo>
                <a:lnTo>
                  <a:pt x="1891283" y="1373807"/>
                </a:lnTo>
                <a:lnTo>
                  <a:pt x="1891283" y="1360170"/>
                </a:lnTo>
                <a:lnTo>
                  <a:pt x="1892045" y="1359408"/>
                </a:lnTo>
                <a:close/>
              </a:path>
              <a:path w="1951990" h="1401445">
                <a:moveTo>
                  <a:pt x="1892045" y="42554"/>
                </a:moveTo>
                <a:lnTo>
                  <a:pt x="1892045" y="41910"/>
                </a:lnTo>
                <a:lnTo>
                  <a:pt x="1891283" y="41910"/>
                </a:lnTo>
                <a:lnTo>
                  <a:pt x="1892045" y="42554"/>
                </a:lnTo>
                <a:close/>
              </a:path>
              <a:path w="1951990" h="1401445">
                <a:moveTo>
                  <a:pt x="1930145" y="1331738"/>
                </a:moveTo>
                <a:lnTo>
                  <a:pt x="1930145" y="1308354"/>
                </a:lnTo>
                <a:lnTo>
                  <a:pt x="1924050" y="1320546"/>
                </a:lnTo>
                <a:lnTo>
                  <a:pt x="1917192" y="1331976"/>
                </a:lnTo>
                <a:lnTo>
                  <a:pt x="1917192" y="1331214"/>
                </a:lnTo>
                <a:lnTo>
                  <a:pt x="1909572" y="1341882"/>
                </a:lnTo>
                <a:lnTo>
                  <a:pt x="1901189" y="1351788"/>
                </a:lnTo>
                <a:lnTo>
                  <a:pt x="1901189" y="1351026"/>
                </a:lnTo>
                <a:lnTo>
                  <a:pt x="1891283" y="1360170"/>
                </a:lnTo>
                <a:lnTo>
                  <a:pt x="1891283" y="1373807"/>
                </a:lnTo>
                <a:lnTo>
                  <a:pt x="1895261" y="1370965"/>
                </a:lnTo>
                <a:lnTo>
                  <a:pt x="1905683" y="1361947"/>
                </a:lnTo>
                <a:lnTo>
                  <a:pt x="1915245" y="1352008"/>
                </a:lnTo>
                <a:lnTo>
                  <a:pt x="1923870" y="1341237"/>
                </a:lnTo>
                <a:lnTo>
                  <a:pt x="1930145" y="1331738"/>
                </a:lnTo>
                <a:close/>
              </a:path>
              <a:path w="1951990" h="1401445">
                <a:moveTo>
                  <a:pt x="1940052" y="1312632"/>
                </a:moveTo>
                <a:lnTo>
                  <a:pt x="1940052" y="1263396"/>
                </a:lnTo>
                <a:lnTo>
                  <a:pt x="1939289" y="1271016"/>
                </a:lnTo>
                <a:lnTo>
                  <a:pt x="1939289" y="1270254"/>
                </a:lnTo>
                <a:lnTo>
                  <a:pt x="1937766" y="1283970"/>
                </a:lnTo>
                <a:lnTo>
                  <a:pt x="1936242" y="1290066"/>
                </a:lnTo>
                <a:lnTo>
                  <a:pt x="1933956" y="1296924"/>
                </a:lnTo>
                <a:lnTo>
                  <a:pt x="1933956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29383" y="1309116"/>
                </a:lnTo>
                <a:lnTo>
                  <a:pt x="1930145" y="1308354"/>
                </a:lnTo>
                <a:lnTo>
                  <a:pt x="1930145" y="1331738"/>
                </a:lnTo>
                <a:lnTo>
                  <a:pt x="1931477" y="1329723"/>
                </a:lnTo>
                <a:lnTo>
                  <a:pt x="1937987" y="1317557"/>
                </a:lnTo>
                <a:lnTo>
                  <a:pt x="1940052" y="1312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97963" y="5168900"/>
            <a:ext cx="1752600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eams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eac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includ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/TX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2 Ri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41376" y="3483545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9337" y="118276"/>
                </a:lnTo>
                <a:lnTo>
                  <a:pt x="1936170" y="79173"/>
                </a:lnTo>
                <a:lnTo>
                  <a:pt x="1912195" y="45666"/>
                </a:lnTo>
                <a:lnTo>
                  <a:pt x="1879897" y="19902"/>
                </a:lnTo>
                <a:lnTo>
                  <a:pt x="1841762" y="4028"/>
                </a:lnTo>
                <a:lnTo>
                  <a:pt x="1814322" y="0"/>
                </a:lnTo>
                <a:lnTo>
                  <a:pt x="144780" y="564"/>
                </a:lnTo>
                <a:lnTo>
                  <a:pt x="105063" y="5630"/>
                </a:lnTo>
                <a:lnTo>
                  <a:pt x="67858" y="22210"/>
                </a:lnTo>
                <a:lnTo>
                  <a:pt x="37050" y="48244"/>
                </a:lnTo>
                <a:lnTo>
                  <a:pt x="14364" y="82234"/>
                </a:lnTo>
                <a:lnTo>
                  <a:pt x="1523" y="122682"/>
                </a:lnTo>
                <a:lnTo>
                  <a:pt x="0" y="137160"/>
                </a:lnTo>
                <a:lnTo>
                  <a:pt x="0" y="1264158"/>
                </a:lnTo>
                <a:lnTo>
                  <a:pt x="8688" y="1305628"/>
                </a:lnTo>
                <a:lnTo>
                  <a:pt x="11430" y="1312231"/>
                </a:lnTo>
                <a:lnTo>
                  <a:pt x="11430" y="137922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7525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1336" y="94488"/>
                </a:lnTo>
                <a:lnTo>
                  <a:pt x="21336" y="92964"/>
                </a:lnTo>
                <a:lnTo>
                  <a:pt x="27431" y="80772"/>
                </a:lnTo>
                <a:lnTo>
                  <a:pt x="27431" y="81534"/>
                </a:lnTo>
                <a:lnTo>
                  <a:pt x="33527" y="71374"/>
                </a:lnTo>
                <a:lnTo>
                  <a:pt x="33527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2098"/>
                </a:lnTo>
                <a:lnTo>
                  <a:pt x="98297" y="19431"/>
                </a:lnTo>
                <a:lnTo>
                  <a:pt x="98297" y="19050"/>
                </a:lnTo>
                <a:lnTo>
                  <a:pt x="105155" y="17526"/>
                </a:lnTo>
                <a:lnTo>
                  <a:pt x="111252" y="15240"/>
                </a:lnTo>
                <a:lnTo>
                  <a:pt x="117348" y="13885"/>
                </a:lnTo>
                <a:lnTo>
                  <a:pt x="117348" y="13716"/>
                </a:lnTo>
                <a:lnTo>
                  <a:pt x="137922" y="11430"/>
                </a:lnTo>
                <a:lnTo>
                  <a:pt x="1814322" y="11430"/>
                </a:lnTo>
                <a:lnTo>
                  <a:pt x="1821180" y="12192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40992" y="15494"/>
                </a:lnTo>
                <a:lnTo>
                  <a:pt x="1847222" y="17559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59280" y="21336"/>
                </a:lnTo>
                <a:lnTo>
                  <a:pt x="1865376" y="24384"/>
                </a:lnTo>
                <a:lnTo>
                  <a:pt x="1865376" y="24765"/>
                </a:lnTo>
                <a:lnTo>
                  <a:pt x="1870710" y="27432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27860" y="88392"/>
                </a:lnTo>
                <a:lnTo>
                  <a:pt x="1930145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1675"/>
                </a:lnTo>
                <a:lnTo>
                  <a:pt x="1943370" y="1305462"/>
                </a:lnTo>
                <a:lnTo>
                  <a:pt x="1947381" y="1292177"/>
                </a:lnTo>
                <a:lnTo>
                  <a:pt x="1950107" y="1278386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22098" y="1309116"/>
                </a:moveTo>
                <a:lnTo>
                  <a:pt x="19050" y="1302258"/>
                </a:lnTo>
                <a:lnTo>
                  <a:pt x="19050" y="1303020"/>
                </a:lnTo>
                <a:lnTo>
                  <a:pt x="17526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1430" y="1263396"/>
                </a:lnTo>
                <a:lnTo>
                  <a:pt x="11430" y="1312231"/>
                </a:lnTo>
                <a:lnTo>
                  <a:pt x="13634" y="1317541"/>
                </a:lnTo>
                <a:lnTo>
                  <a:pt x="19613" y="1328960"/>
                </a:lnTo>
                <a:lnTo>
                  <a:pt x="21336" y="1331655"/>
                </a:lnTo>
                <a:lnTo>
                  <a:pt x="21336" y="1308354"/>
                </a:lnTo>
                <a:lnTo>
                  <a:pt x="22098" y="1309116"/>
                </a:lnTo>
                <a:close/>
              </a:path>
              <a:path w="1951990" h="1401445">
                <a:moveTo>
                  <a:pt x="22097" y="92964"/>
                </a:moveTo>
                <a:lnTo>
                  <a:pt x="21336" y="92964"/>
                </a:lnTo>
                <a:lnTo>
                  <a:pt x="21336" y="94488"/>
                </a:lnTo>
                <a:lnTo>
                  <a:pt x="22097" y="92964"/>
                </a:lnTo>
                <a:close/>
              </a:path>
              <a:path w="1951990" h="1401445">
                <a:moveTo>
                  <a:pt x="34290" y="1331214"/>
                </a:moveTo>
                <a:lnTo>
                  <a:pt x="27432" y="1319784"/>
                </a:lnTo>
                <a:lnTo>
                  <a:pt x="27432" y="1320546"/>
                </a:lnTo>
                <a:lnTo>
                  <a:pt x="21336" y="1308354"/>
                </a:lnTo>
                <a:lnTo>
                  <a:pt x="21336" y="1331655"/>
                </a:lnTo>
                <a:lnTo>
                  <a:pt x="26561" y="1339828"/>
                </a:lnTo>
                <a:lnTo>
                  <a:pt x="33528" y="1348929"/>
                </a:lnTo>
                <a:lnTo>
                  <a:pt x="33528" y="1331214"/>
                </a:lnTo>
                <a:lnTo>
                  <a:pt x="34290" y="1331214"/>
                </a:lnTo>
                <a:close/>
              </a:path>
              <a:path w="1951990" h="1401445">
                <a:moveTo>
                  <a:pt x="34290" y="70104"/>
                </a:moveTo>
                <a:lnTo>
                  <a:pt x="33527" y="70104"/>
                </a:lnTo>
                <a:lnTo>
                  <a:pt x="33527" y="71374"/>
                </a:lnTo>
                <a:lnTo>
                  <a:pt x="34290" y="70104"/>
                </a:lnTo>
                <a:close/>
              </a:path>
              <a:path w="1951990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910" y="1341120"/>
                </a:lnTo>
                <a:lnTo>
                  <a:pt x="41910" y="1341882"/>
                </a:lnTo>
                <a:lnTo>
                  <a:pt x="33528" y="1331214"/>
                </a:lnTo>
                <a:lnTo>
                  <a:pt x="33528" y="1348929"/>
                </a:lnTo>
                <a:lnTo>
                  <a:pt x="34414" y="1350087"/>
                </a:lnTo>
                <a:lnTo>
                  <a:pt x="43107" y="1359680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1990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1990" h="1401445">
                <a:moveTo>
                  <a:pt x="81534" y="1373886"/>
                </a:move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0772" y="1386119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1990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1990" h="1401445">
                <a:moveTo>
                  <a:pt x="99060" y="1382268"/>
                </a:moveTo>
                <a:lnTo>
                  <a:pt x="92964" y="1379982"/>
                </a:lnTo>
                <a:lnTo>
                  <a:pt x="80772" y="1373886"/>
                </a:lnTo>
                <a:lnTo>
                  <a:pt x="80772" y="1386119"/>
                </a:lnTo>
                <a:lnTo>
                  <a:pt x="83033" y="1387359"/>
                </a:lnTo>
                <a:lnTo>
                  <a:pt x="94867" y="1392206"/>
                </a:lnTo>
                <a:lnTo>
                  <a:pt x="98298" y="1393334"/>
                </a:lnTo>
                <a:lnTo>
                  <a:pt x="98298" y="1382268"/>
                </a:lnTo>
                <a:lnTo>
                  <a:pt x="99060" y="1382268"/>
                </a:lnTo>
                <a:close/>
              </a:path>
              <a:path w="1951990" h="1401445">
                <a:moveTo>
                  <a:pt x="99059" y="19050"/>
                </a:moveTo>
                <a:lnTo>
                  <a:pt x="98297" y="19050"/>
                </a:lnTo>
                <a:lnTo>
                  <a:pt x="98297" y="19431"/>
                </a:lnTo>
                <a:lnTo>
                  <a:pt x="99059" y="19050"/>
                </a:lnTo>
                <a:close/>
              </a:path>
              <a:path w="1951990" h="1401445">
                <a:moveTo>
                  <a:pt x="118110" y="1387602"/>
                </a:moveTo>
                <a:lnTo>
                  <a:pt x="111252" y="1386078"/>
                </a:lnTo>
                <a:lnTo>
                  <a:pt x="105156" y="1383792"/>
                </a:lnTo>
                <a:lnTo>
                  <a:pt x="105156" y="1384554"/>
                </a:lnTo>
                <a:lnTo>
                  <a:pt x="98298" y="1382268"/>
                </a:lnTo>
                <a:lnTo>
                  <a:pt x="98298" y="1393334"/>
                </a:lnTo>
                <a:lnTo>
                  <a:pt x="106961" y="1396181"/>
                </a:lnTo>
                <a:lnTo>
                  <a:pt x="117348" y="1398660"/>
                </a:lnTo>
                <a:lnTo>
                  <a:pt x="117348" y="1387602"/>
                </a:lnTo>
                <a:lnTo>
                  <a:pt x="118110" y="1387602"/>
                </a:lnTo>
                <a:close/>
              </a:path>
              <a:path w="1951990" h="1401445">
                <a:moveTo>
                  <a:pt x="118110" y="13716"/>
                </a:moveTo>
                <a:lnTo>
                  <a:pt x="117348" y="13716"/>
                </a:lnTo>
                <a:lnTo>
                  <a:pt x="117348" y="13885"/>
                </a:lnTo>
                <a:lnTo>
                  <a:pt x="118110" y="13716"/>
                </a:lnTo>
                <a:close/>
              </a:path>
              <a:path w="1951990" h="1401445">
                <a:moveTo>
                  <a:pt x="1821180" y="1400443"/>
                </a:moveTo>
                <a:lnTo>
                  <a:pt x="1821180" y="1389126"/>
                </a:lnTo>
                <a:lnTo>
                  <a:pt x="1814322" y="1389888"/>
                </a:lnTo>
                <a:lnTo>
                  <a:pt x="137922" y="1389888"/>
                </a:lnTo>
                <a:lnTo>
                  <a:pt x="117348" y="1387602"/>
                </a:lnTo>
                <a:lnTo>
                  <a:pt x="117348" y="1398660"/>
                </a:lnTo>
                <a:lnTo>
                  <a:pt x="119312" y="1399129"/>
                </a:lnTo>
                <a:lnTo>
                  <a:pt x="131920" y="1400893"/>
                </a:lnTo>
                <a:lnTo>
                  <a:pt x="144780" y="1401318"/>
                </a:lnTo>
                <a:lnTo>
                  <a:pt x="1814322" y="1401318"/>
                </a:lnTo>
                <a:lnTo>
                  <a:pt x="1821180" y="1400443"/>
                </a:lnTo>
                <a:close/>
              </a:path>
              <a:path w="1951990" h="1401445">
                <a:moveTo>
                  <a:pt x="1821180" y="12268"/>
                </a:moveTo>
                <a:lnTo>
                  <a:pt x="1820418" y="12192"/>
                </a:lnTo>
                <a:lnTo>
                  <a:pt x="1821180" y="12268"/>
                </a:lnTo>
                <a:close/>
              </a:path>
              <a:path w="1951990" h="1401445">
                <a:moveTo>
                  <a:pt x="1828038" y="1399568"/>
                </a:moveTo>
                <a:lnTo>
                  <a:pt x="1828038" y="1388364"/>
                </a:lnTo>
                <a:lnTo>
                  <a:pt x="1820418" y="1389126"/>
                </a:lnTo>
                <a:lnTo>
                  <a:pt x="1821180" y="1389126"/>
                </a:lnTo>
                <a:lnTo>
                  <a:pt x="1821180" y="1400443"/>
                </a:lnTo>
                <a:lnTo>
                  <a:pt x="1828038" y="1399568"/>
                </a:lnTo>
                <a:close/>
              </a:path>
              <a:path w="1951990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1990" h="1401445">
                <a:moveTo>
                  <a:pt x="1840992" y="1397093"/>
                </a:moveTo>
                <a:lnTo>
                  <a:pt x="1840992" y="1386078"/>
                </a:lnTo>
                <a:lnTo>
                  <a:pt x="1834133" y="1387602"/>
                </a:lnTo>
                <a:lnTo>
                  <a:pt x="1827276" y="1388364"/>
                </a:lnTo>
                <a:lnTo>
                  <a:pt x="1828038" y="1388364"/>
                </a:lnTo>
                <a:lnTo>
                  <a:pt x="1828038" y="1399568"/>
                </a:lnTo>
                <a:lnTo>
                  <a:pt x="1833467" y="1398876"/>
                </a:lnTo>
                <a:lnTo>
                  <a:pt x="1840992" y="1397093"/>
                </a:lnTo>
                <a:close/>
              </a:path>
              <a:path w="1951990" h="1401445">
                <a:moveTo>
                  <a:pt x="1840992" y="15494"/>
                </a:moveTo>
                <a:lnTo>
                  <a:pt x="1840992" y="15240"/>
                </a:lnTo>
                <a:lnTo>
                  <a:pt x="1840230" y="15240"/>
                </a:lnTo>
                <a:lnTo>
                  <a:pt x="1840992" y="15494"/>
                </a:lnTo>
                <a:close/>
              </a:path>
              <a:path w="1951990" h="1401445">
                <a:moveTo>
                  <a:pt x="1865376" y="1388868"/>
                </a:moveTo>
                <a:lnTo>
                  <a:pt x="1865376" y="1376934"/>
                </a:lnTo>
                <a:lnTo>
                  <a:pt x="1859280" y="1379982"/>
                </a:lnTo>
                <a:lnTo>
                  <a:pt x="1847088" y="1384554"/>
                </a:lnTo>
                <a:lnTo>
                  <a:pt x="1847088" y="1383792"/>
                </a:lnTo>
                <a:lnTo>
                  <a:pt x="1840230" y="1386078"/>
                </a:lnTo>
                <a:lnTo>
                  <a:pt x="1840992" y="1386078"/>
                </a:lnTo>
                <a:lnTo>
                  <a:pt x="1840992" y="1397093"/>
                </a:lnTo>
                <a:lnTo>
                  <a:pt x="1847222" y="1395617"/>
                </a:lnTo>
                <a:lnTo>
                  <a:pt x="1860423" y="1391108"/>
                </a:lnTo>
                <a:lnTo>
                  <a:pt x="1865376" y="1388868"/>
                </a:lnTo>
                <a:close/>
              </a:path>
              <a:path w="1951990" h="1401445">
                <a:moveTo>
                  <a:pt x="1865376" y="24765"/>
                </a:moveTo>
                <a:lnTo>
                  <a:pt x="1865376" y="24384"/>
                </a:lnTo>
                <a:lnTo>
                  <a:pt x="1864614" y="24384"/>
                </a:lnTo>
                <a:lnTo>
                  <a:pt x="1865376" y="24765"/>
                </a:lnTo>
                <a:close/>
              </a:path>
              <a:path w="1951990" h="1401445">
                <a:moveTo>
                  <a:pt x="1882139" y="1367028"/>
                </a:moveTo>
                <a:lnTo>
                  <a:pt x="1870710" y="1373886"/>
                </a:lnTo>
                <a:lnTo>
                  <a:pt x="1864614" y="1376934"/>
                </a:lnTo>
                <a:lnTo>
                  <a:pt x="1865376" y="1376934"/>
                </a:lnTo>
                <a:lnTo>
                  <a:pt x="1865376" y="1388868"/>
                </a:lnTo>
                <a:lnTo>
                  <a:pt x="1873005" y="1385418"/>
                </a:lnTo>
                <a:lnTo>
                  <a:pt x="1881377" y="1380629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1990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1990" h="1401445">
                <a:moveTo>
                  <a:pt x="1901952" y="1365709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59408"/>
                </a:lnTo>
                <a:lnTo>
                  <a:pt x="1881377" y="1367790"/>
                </a:lnTo>
                <a:lnTo>
                  <a:pt x="1881377" y="1380629"/>
                </a:lnTo>
                <a:lnTo>
                  <a:pt x="1884901" y="1378614"/>
                </a:lnTo>
                <a:lnTo>
                  <a:pt x="1896044" y="1370762"/>
                </a:lnTo>
                <a:lnTo>
                  <a:pt x="1901952" y="1365709"/>
                </a:lnTo>
                <a:close/>
              </a:path>
              <a:path w="1951990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1990" h="1401445">
                <a:moveTo>
                  <a:pt x="1927860" y="1336176"/>
                </a:moveTo>
                <a:lnTo>
                  <a:pt x="1927860" y="1314450"/>
                </a:lnTo>
                <a:lnTo>
                  <a:pt x="1924812" y="1320546"/>
                </a:lnTo>
                <a:lnTo>
                  <a:pt x="1924812" y="1319784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709"/>
                </a:lnTo>
                <a:lnTo>
                  <a:pt x="1906368" y="1361932"/>
                </a:lnTo>
                <a:lnTo>
                  <a:pt x="1915806" y="1352191"/>
                </a:lnTo>
                <a:lnTo>
                  <a:pt x="1924292" y="1341605"/>
                </a:lnTo>
                <a:lnTo>
                  <a:pt x="1927860" y="1336176"/>
                </a:lnTo>
                <a:close/>
              </a:path>
              <a:path w="1951990" h="1401445">
                <a:moveTo>
                  <a:pt x="1927860" y="88392"/>
                </a:moveTo>
                <a:lnTo>
                  <a:pt x="1927860" y="86868"/>
                </a:lnTo>
                <a:lnTo>
                  <a:pt x="1927098" y="86868"/>
                </a:lnTo>
                <a:lnTo>
                  <a:pt x="1927860" y="88392"/>
                </a:lnTo>
                <a:close/>
              </a:path>
              <a:path w="1951990" h="1401445">
                <a:moveTo>
                  <a:pt x="1940814" y="1311675"/>
                </a:moveTo>
                <a:lnTo>
                  <a:pt x="1940814" y="1263396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098" y="1314450"/>
                </a:lnTo>
                <a:lnTo>
                  <a:pt x="1927860" y="1314450"/>
                </a:lnTo>
                <a:lnTo>
                  <a:pt x="1927860" y="1336176"/>
                </a:lnTo>
                <a:lnTo>
                  <a:pt x="1931759" y="1330243"/>
                </a:lnTo>
                <a:lnTo>
                  <a:pt x="1938140" y="1318173"/>
                </a:lnTo>
                <a:lnTo>
                  <a:pt x="1940814" y="1311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68139" y="3896359"/>
            <a:ext cx="163703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5080" indent="-50800">
              <a:lnSpc>
                <a:spcPts val="22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1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PM – Abdou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10919" y="5002529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7"/>
                </a:moveTo>
                <a:lnTo>
                  <a:pt x="1951482" y="137159"/>
                </a:lnTo>
                <a:lnTo>
                  <a:pt x="1949359" y="119041"/>
                </a:lnTo>
                <a:lnTo>
                  <a:pt x="1936242" y="79657"/>
                </a:lnTo>
                <a:lnTo>
                  <a:pt x="1912419" y="45934"/>
                </a:lnTo>
                <a:lnTo>
                  <a:pt x="1880155" y="19990"/>
                </a:lnTo>
                <a:lnTo>
                  <a:pt x="1841925" y="4318"/>
                </a:lnTo>
                <a:lnTo>
                  <a:pt x="1814322" y="761"/>
                </a:lnTo>
                <a:lnTo>
                  <a:pt x="1807464" y="0"/>
                </a:lnTo>
                <a:lnTo>
                  <a:pt x="132457" y="670"/>
                </a:lnTo>
                <a:lnTo>
                  <a:pt x="91837" y="10230"/>
                </a:lnTo>
                <a:lnTo>
                  <a:pt x="56743" y="30004"/>
                </a:lnTo>
                <a:lnTo>
                  <a:pt x="28667" y="58679"/>
                </a:lnTo>
                <a:lnTo>
                  <a:pt x="9102" y="94941"/>
                </a:lnTo>
                <a:lnTo>
                  <a:pt x="761" y="130301"/>
                </a:lnTo>
                <a:lnTo>
                  <a:pt x="0" y="137159"/>
                </a:lnTo>
                <a:lnTo>
                  <a:pt x="0" y="1264157"/>
                </a:lnTo>
                <a:lnTo>
                  <a:pt x="8688" y="1305807"/>
                </a:lnTo>
                <a:lnTo>
                  <a:pt x="11430" y="1312497"/>
                </a:lnTo>
                <a:lnTo>
                  <a:pt x="11430" y="144779"/>
                </a:lnTo>
                <a:lnTo>
                  <a:pt x="11614" y="135956"/>
                </a:lnTo>
                <a:lnTo>
                  <a:pt x="13064" y="122848"/>
                </a:lnTo>
                <a:lnTo>
                  <a:pt x="15148" y="112304"/>
                </a:lnTo>
                <a:lnTo>
                  <a:pt x="19049" y="99059"/>
                </a:lnTo>
                <a:lnTo>
                  <a:pt x="21336" y="94487"/>
                </a:lnTo>
                <a:lnTo>
                  <a:pt x="21336" y="92963"/>
                </a:lnTo>
                <a:lnTo>
                  <a:pt x="27431" y="80771"/>
                </a:lnTo>
                <a:lnTo>
                  <a:pt x="27431" y="81533"/>
                </a:lnTo>
                <a:lnTo>
                  <a:pt x="33527" y="71373"/>
                </a:lnTo>
                <a:lnTo>
                  <a:pt x="33527" y="70103"/>
                </a:lnTo>
                <a:lnTo>
                  <a:pt x="41909" y="59435"/>
                </a:lnTo>
                <a:lnTo>
                  <a:pt x="41909" y="60197"/>
                </a:lnTo>
                <a:lnTo>
                  <a:pt x="50291" y="50291"/>
                </a:lnTo>
                <a:lnTo>
                  <a:pt x="59435" y="42554"/>
                </a:lnTo>
                <a:lnTo>
                  <a:pt x="59435" y="41909"/>
                </a:lnTo>
                <a:lnTo>
                  <a:pt x="70103" y="34289"/>
                </a:lnTo>
                <a:lnTo>
                  <a:pt x="80772" y="27889"/>
                </a:lnTo>
                <a:lnTo>
                  <a:pt x="80772" y="27431"/>
                </a:lnTo>
                <a:lnTo>
                  <a:pt x="86867" y="24383"/>
                </a:lnTo>
                <a:lnTo>
                  <a:pt x="92963" y="22097"/>
                </a:lnTo>
                <a:lnTo>
                  <a:pt x="99059" y="19049"/>
                </a:lnTo>
                <a:lnTo>
                  <a:pt x="99059" y="19557"/>
                </a:lnTo>
                <a:lnTo>
                  <a:pt x="105155" y="17525"/>
                </a:lnTo>
                <a:lnTo>
                  <a:pt x="111252" y="15239"/>
                </a:lnTo>
                <a:lnTo>
                  <a:pt x="117348" y="13885"/>
                </a:lnTo>
                <a:lnTo>
                  <a:pt x="117348" y="13715"/>
                </a:lnTo>
                <a:lnTo>
                  <a:pt x="137922" y="11429"/>
                </a:lnTo>
                <a:lnTo>
                  <a:pt x="1814322" y="11429"/>
                </a:lnTo>
                <a:lnTo>
                  <a:pt x="1821180" y="12191"/>
                </a:lnTo>
                <a:lnTo>
                  <a:pt x="1828038" y="12953"/>
                </a:lnTo>
                <a:lnTo>
                  <a:pt x="1834133" y="13715"/>
                </a:lnTo>
                <a:lnTo>
                  <a:pt x="1840992" y="15239"/>
                </a:lnTo>
                <a:lnTo>
                  <a:pt x="1840992" y="15493"/>
                </a:lnTo>
                <a:lnTo>
                  <a:pt x="1847088" y="17525"/>
                </a:lnTo>
                <a:lnTo>
                  <a:pt x="1853183" y="19811"/>
                </a:lnTo>
                <a:lnTo>
                  <a:pt x="1853183" y="19049"/>
                </a:lnTo>
                <a:lnTo>
                  <a:pt x="1859280" y="22097"/>
                </a:lnTo>
                <a:lnTo>
                  <a:pt x="1865376" y="24383"/>
                </a:lnTo>
                <a:lnTo>
                  <a:pt x="1865376" y="24764"/>
                </a:lnTo>
                <a:lnTo>
                  <a:pt x="1870710" y="27431"/>
                </a:lnTo>
                <a:lnTo>
                  <a:pt x="1882139" y="34289"/>
                </a:lnTo>
                <a:lnTo>
                  <a:pt x="1882139" y="34834"/>
                </a:lnTo>
                <a:lnTo>
                  <a:pt x="1892045" y="41909"/>
                </a:lnTo>
                <a:lnTo>
                  <a:pt x="1901952" y="50291"/>
                </a:lnTo>
                <a:lnTo>
                  <a:pt x="1901952" y="51117"/>
                </a:lnTo>
                <a:lnTo>
                  <a:pt x="1910333" y="60197"/>
                </a:lnTo>
                <a:lnTo>
                  <a:pt x="1910333" y="59435"/>
                </a:lnTo>
                <a:lnTo>
                  <a:pt x="1917954" y="70103"/>
                </a:lnTo>
                <a:lnTo>
                  <a:pt x="1924812" y="81533"/>
                </a:lnTo>
                <a:lnTo>
                  <a:pt x="1924812" y="80771"/>
                </a:lnTo>
                <a:lnTo>
                  <a:pt x="1927860" y="86867"/>
                </a:lnTo>
                <a:lnTo>
                  <a:pt x="1927860" y="88391"/>
                </a:lnTo>
                <a:lnTo>
                  <a:pt x="1930145" y="92963"/>
                </a:lnTo>
                <a:lnTo>
                  <a:pt x="1934718" y="105155"/>
                </a:lnTo>
                <a:lnTo>
                  <a:pt x="1936242" y="111251"/>
                </a:lnTo>
                <a:lnTo>
                  <a:pt x="1939289" y="124967"/>
                </a:lnTo>
                <a:lnTo>
                  <a:pt x="1939289" y="124205"/>
                </a:lnTo>
                <a:lnTo>
                  <a:pt x="1940814" y="137921"/>
                </a:lnTo>
                <a:lnTo>
                  <a:pt x="1940814" y="1312057"/>
                </a:lnTo>
                <a:lnTo>
                  <a:pt x="1943575" y="1305338"/>
                </a:lnTo>
                <a:lnTo>
                  <a:pt x="1947561" y="1292051"/>
                </a:lnTo>
                <a:lnTo>
                  <a:pt x="1950222" y="1278298"/>
                </a:lnTo>
                <a:lnTo>
                  <a:pt x="1951482" y="1264157"/>
                </a:lnTo>
                <a:close/>
              </a:path>
              <a:path w="1951990" h="1401445">
                <a:moveTo>
                  <a:pt x="22098" y="1309115"/>
                </a:moveTo>
                <a:lnTo>
                  <a:pt x="19050" y="1302257"/>
                </a:lnTo>
                <a:lnTo>
                  <a:pt x="19050" y="1303019"/>
                </a:lnTo>
                <a:lnTo>
                  <a:pt x="17526" y="1296161"/>
                </a:lnTo>
                <a:lnTo>
                  <a:pt x="17526" y="1296923"/>
                </a:lnTo>
                <a:lnTo>
                  <a:pt x="15240" y="1290065"/>
                </a:lnTo>
                <a:lnTo>
                  <a:pt x="13716" y="1283969"/>
                </a:lnTo>
                <a:lnTo>
                  <a:pt x="12192" y="1270253"/>
                </a:lnTo>
                <a:lnTo>
                  <a:pt x="12192" y="1271015"/>
                </a:lnTo>
                <a:lnTo>
                  <a:pt x="11430" y="1263395"/>
                </a:lnTo>
                <a:lnTo>
                  <a:pt x="11430" y="1312497"/>
                </a:lnTo>
                <a:lnTo>
                  <a:pt x="13571" y="1317723"/>
                </a:lnTo>
                <a:lnTo>
                  <a:pt x="19438" y="1329121"/>
                </a:lnTo>
                <a:lnTo>
                  <a:pt x="21336" y="1332125"/>
                </a:lnTo>
                <a:lnTo>
                  <a:pt x="21336" y="1308353"/>
                </a:lnTo>
                <a:lnTo>
                  <a:pt x="22098" y="1309115"/>
                </a:lnTo>
                <a:close/>
              </a:path>
              <a:path w="1951990" h="1401445">
                <a:moveTo>
                  <a:pt x="22097" y="92963"/>
                </a:moveTo>
                <a:lnTo>
                  <a:pt x="21336" y="92963"/>
                </a:lnTo>
                <a:lnTo>
                  <a:pt x="21336" y="94487"/>
                </a:lnTo>
                <a:lnTo>
                  <a:pt x="22097" y="92963"/>
                </a:lnTo>
                <a:close/>
              </a:path>
              <a:path w="1951990" h="1401445">
                <a:moveTo>
                  <a:pt x="34290" y="1331975"/>
                </a:moveTo>
                <a:lnTo>
                  <a:pt x="27432" y="1320545"/>
                </a:lnTo>
                <a:lnTo>
                  <a:pt x="21336" y="1308353"/>
                </a:lnTo>
                <a:lnTo>
                  <a:pt x="21336" y="1332125"/>
                </a:lnTo>
                <a:lnTo>
                  <a:pt x="26280" y="1339952"/>
                </a:lnTo>
                <a:lnTo>
                  <a:pt x="33528" y="1349430"/>
                </a:lnTo>
                <a:lnTo>
                  <a:pt x="33528" y="1331213"/>
                </a:lnTo>
                <a:lnTo>
                  <a:pt x="34290" y="1331975"/>
                </a:lnTo>
                <a:close/>
              </a:path>
              <a:path w="1951990" h="1401445">
                <a:moveTo>
                  <a:pt x="34290" y="70103"/>
                </a:moveTo>
                <a:lnTo>
                  <a:pt x="33527" y="70103"/>
                </a:lnTo>
                <a:lnTo>
                  <a:pt x="33527" y="71373"/>
                </a:lnTo>
                <a:lnTo>
                  <a:pt x="34290" y="70103"/>
                </a:lnTo>
                <a:close/>
              </a:path>
              <a:path w="1951990" h="1401445">
                <a:moveTo>
                  <a:pt x="60198" y="1374139"/>
                </a:moveTo>
                <a:lnTo>
                  <a:pt x="60198" y="1360169"/>
                </a:lnTo>
                <a:lnTo>
                  <a:pt x="50292" y="1351025"/>
                </a:lnTo>
                <a:lnTo>
                  <a:pt x="50292" y="1351787"/>
                </a:lnTo>
                <a:lnTo>
                  <a:pt x="41910" y="1341881"/>
                </a:lnTo>
                <a:lnTo>
                  <a:pt x="33528" y="1331213"/>
                </a:lnTo>
                <a:lnTo>
                  <a:pt x="33528" y="1349430"/>
                </a:lnTo>
                <a:lnTo>
                  <a:pt x="34090" y="1350166"/>
                </a:lnTo>
                <a:lnTo>
                  <a:pt x="42859" y="1359715"/>
                </a:lnTo>
                <a:lnTo>
                  <a:pt x="52578" y="1368551"/>
                </a:lnTo>
                <a:lnTo>
                  <a:pt x="60198" y="1374139"/>
                </a:lnTo>
                <a:close/>
              </a:path>
              <a:path w="1951990" h="1401445">
                <a:moveTo>
                  <a:pt x="60197" y="41909"/>
                </a:moveTo>
                <a:lnTo>
                  <a:pt x="59435" y="41909"/>
                </a:lnTo>
                <a:lnTo>
                  <a:pt x="59435" y="42554"/>
                </a:lnTo>
                <a:lnTo>
                  <a:pt x="60197" y="41909"/>
                </a:lnTo>
                <a:close/>
              </a:path>
              <a:path w="1951990" h="1401445">
                <a:moveTo>
                  <a:pt x="81534" y="1386736"/>
                </a:moveTo>
                <a:lnTo>
                  <a:pt x="81534" y="1374647"/>
                </a:lnTo>
                <a:lnTo>
                  <a:pt x="70104" y="1367027"/>
                </a:lnTo>
                <a:lnTo>
                  <a:pt x="70104" y="1367789"/>
                </a:lnTo>
                <a:lnTo>
                  <a:pt x="59436" y="1359407"/>
                </a:lnTo>
                <a:lnTo>
                  <a:pt x="60198" y="1360169"/>
                </a:lnTo>
                <a:lnTo>
                  <a:pt x="60198" y="1374139"/>
                </a:lnTo>
                <a:lnTo>
                  <a:pt x="64008" y="1376933"/>
                </a:lnTo>
                <a:lnTo>
                  <a:pt x="81534" y="1386736"/>
                </a:lnTo>
                <a:close/>
              </a:path>
              <a:path w="1951990" h="1401445">
                <a:moveTo>
                  <a:pt x="81533" y="27431"/>
                </a:moveTo>
                <a:lnTo>
                  <a:pt x="80772" y="27431"/>
                </a:lnTo>
                <a:lnTo>
                  <a:pt x="80772" y="27889"/>
                </a:lnTo>
                <a:lnTo>
                  <a:pt x="81533" y="27431"/>
                </a:lnTo>
                <a:close/>
              </a:path>
              <a:path w="1951990" h="1401445">
                <a:moveTo>
                  <a:pt x="99060" y="1382267"/>
                </a:moveTo>
                <a:lnTo>
                  <a:pt x="92964" y="1379981"/>
                </a:lnTo>
                <a:lnTo>
                  <a:pt x="80772" y="1373885"/>
                </a:lnTo>
                <a:lnTo>
                  <a:pt x="81534" y="1374647"/>
                </a:lnTo>
                <a:lnTo>
                  <a:pt x="81534" y="1386736"/>
                </a:lnTo>
                <a:lnTo>
                  <a:pt x="83094" y="1387608"/>
                </a:lnTo>
                <a:lnTo>
                  <a:pt x="94954" y="1392630"/>
                </a:lnTo>
                <a:lnTo>
                  <a:pt x="98298" y="1393713"/>
                </a:lnTo>
                <a:lnTo>
                  <a:pt x="98298" y="1382267"/>
                </a:lnTo>
                <a:lnTo>
                  <a:pt x="99060" y="1382267"/>
                </a:lnTo>
                <a:close/>
              </a:path>
              <a:path w="1951990" h="1401445">
                <a:moveTo>
                  <a:pt x="99059" y="19557"/>
                </a:moveTo>
                <a:lnTo>
                  <a:pt x="99059" y="19049"/>
                </a:lnTo>
                <a:lnTo>
                  <a:pt x="98297" y="19811"/>
                </a:lnTo>
                <a:lnTo>
                  <a:pt x="99059" y="19557"/>
                </a:lnTo>
                <a:close/>
              </a:path>
              <a:path w="1951990" h="1401445">
                <a:moveTo>
                  <a:pt x="118110" y="1387601"/>
                </a:moveTo>
                <a:lnTo>
                  <a:pt x="111252" y="1386077"/>
                </a:lnTo>
                <a:lnTo>
                  <a:pt x="105156" y="1384553"/>
                </a:lnTo>
                <a:lnTo>
                  <a:pt x="98298" y="1382267"/>
                </a:lnTo>
                <a:lnTo>
                  <a:pt x="98298" y="1393713"/>
                </a:lnTo>
                <a:lnTo>
                  <a:pt x="106756" y="1396453"/>
                </a:lnTo>
                <a:lnTo>
                  <a:pt x="117348" y="1398813"/>
                </a:lnTo>
                <a:lnTo>
                  <a:pt x="117348" y="1387601"/>
                </a:lnTo>
                <a:lnTo>
                  <a:pt x="118110" y="1387601"/>
                </a:lnTo>
                <a:close/>
              </a:path>
              <a:path w="1951990" h="1401445">
                <a:moveTo>
                  <a:pt x="118110" y="13715"/>
                </a:moveTo>
                <a:lnTo>
                  <a:pt x="117348" y="13715"/>
                </a:lnTo>
                <a:lnTo>
                  <a:pt x="117348" y="13885"/>
                </a:lnTo>
                <a:lnTo>
                  <a:pt x="118110" y="13715"/>
                </a:lnTo>
                <a:close/>
              </a:path>
              <a:path w="1951990" h="1401445">
                <a:moveTo>
                  <a:pt x="1821180" y="1400489"/>
                </a:moveTo>
                <a:lnTo>
                  <a:pt x="1821180" y="1389887"/>
                </a:lnTo>
                <a:lnTo>
                  <a:pt x="1814322" y="1389887"/>
                </a:lnTo>
                <a:lnTo>
                  <a:pt x="1807464" y="1390649"/>
                </a:lnTo>
                <a:lnTo>
                  <a:pt x="144780" y="1390649"/>
                </a:lnTo>
                <a:lnTo>
                  <a:pt x="137922" y="1389887"/>
                </a:lnTo>
                <a:lnTo>
                  <a:pt x="131064" y="1389887"/>
                </a:lnTo>
                <a:lnTo>
                  <a:pt x="124206" y="1388363"/>
                </a:lnTo>
                <a:lnTo>
                  <a:pt x="124206" y="1389125"/>
                </a:lnTo>
                <a:lnTo>
                  <a:pt x="117348" y="1387601"/>
                </a:lnTo>
                <a:lnTo>
                  <a:pt x="117348" y="1398813"/>
                </a:lnTo>
                <a:lnTo>
                  <a:pt x="118796" y="1399136"/>
                </a:lnTo>
                <a:lnTo>
                  <a:pt x="131064" y="1400699"/>
                </a:lnTo>
                <a:lnTo>
                  <a:pt x="132457" y="1400785"/>
                </a:lnTo>
                <a:lnTo>
                  <a:pt x="144780" y="1401317"/>
                </a:lnTo>
                <a:lnTo>
                  <a:pt x="1814322" y="1401317"/>
                </a:lnTo>
                <a:lnTo>
                  <a:pt x="1821180" y="1400489"/>
                </a:lnTo>
                <a:close/>
              </a:path>
              <a:path w="1951990" h="1401445">
                <a:moveTo>
                  <a:pt x="1821180" y="12268"/>
                </a:moveTo>
                <a:lnTo>
                  <a:pt x="1820418" y="12191"/>
                </a:lnTo>
                <a:lnTo>
                  <a:pt x="1821180" y="12268"/>
                </a:lnTo>
                <a:close/>
              </a:path>
              <a:path w="1951990" h="1401445">
                <a:moveTo>
                  <a:pt x="1828038" y="1388363"/>
                </a:moveTo>
                <a:lnTo>
                  <a:pt x="1820418" y="1389887"/>
                </a:lnTo>
                <a:lnTo>
                  <a:pt x="1821180" y="1389887"/>
                </a:lnTo>
                <a:lnTo>
                  <a:pt x="1821180" y="1400489"/>
                </a:lnTo>
                <a:lnTo>
                  <a:pt x="1827276" y="1399753"/>
                </a:lnTo>
                <a:lnTo>
                  <a:pt x="1827276" y="1389125"/>
                </a:lnTo>
                <a:lnTo>
                  <a:pt x="1828038" y="1388363"/>
                </a:lnTo>
                <a:close/>
              </a:path>
              <a:path w="1951990" h="1401445">
                <a:moveTo>
                  <a:pt x="1828038" y="13038"/>
                </a:moveTo>
                <a:lnTo>
                  <a:pt x="1827276" y="12953"/>
                </a:lnTo>
                <a:lnTo>
                  <a:pt x="1828038" y="13038"/>
                </a:lnTo>
                <a:close/>
              </a:path>
              <a:path w="1951990" h="1401445">
                <a:moveTo>
                  <a:pt x="1840992" y="1397268"/>
                </a:moveTo>
                <a:lnTo>
                  <a:pt x="1840992" y="1386077"/>
                </a:lnTo>
                <a:lnTo>
                  <a:pt x="1827276" y="1389125"/>
                </a:lnTo>
                <a:lnTo>
                  <a:pt x="1827276" y="1399753"/>
                </a:lnTo>
                <a:lnTo>
                  <a:pt x="1833376" y="1399016"/>
                </a:lnTo>
                <a:lnTo>
                  <a:pt x="1840992" y="1397268"/>
                </a:lnTo>
                <a:close/>
              </a:path>
              <a:path w="1951990" h="1401445">
                <a:moveTo>
                  <a:pt x="1840992" y="15493"/>
                </a:moveTo>
                <a:lnTo>
                  <a:pt x="1840992" y="15239"/>
                </a:lnTo>
                <a:lnTo>
                  <a:pt x="1840230" y="15239"/>
                </a:lnTo>
                <a:lnTo>
                  <a:pt x="1840992" y="15493"/>
                </a:lnTo>
                <a:close/>
              </a:path>
              <a:path w="1951990" h="1401445">
                <a:moveTo>
                  <a:pt x="1865376" y="1389113"/>
                </a:moveTo>
                <a:lnTo>
                  <a:pt x="1865376" y="1376933"/>
                </a:lnTo>
                <a:lnTo>
                  <a:pt x="1859280" y="1379981"/>
                </a:lnTo>
                <a:lnTo>
                  <a:pt x="1847062" y="1384559"/>
                </a:lnTo>
                <a:lnTo>
                  <a:pt x="1840230" y="1386077"/>
                </a:lnTo>
                <a:lnTo>
                  <a:pt x="1840992" y="1386077"/>
                </a:lnTo>
                <a:lnTo>
                  <a:pt x="1840992" y="1397268"/>
                </a:lnTo>
                <a:lnTo>
                  <a:pt x="1847088" y="1395866"/>
                </a:lnTo>
                <a:lnTo>
                  <a:pt x="1860237" y="1391428"/>
                </a:lnTo>
                <a:lnTo>
                  <a:pt x="1865376" y="1389113"/>
                </a:lnTo>
                <a:close/>
              </a:path>
              <a:path w="1951990" h="1401445">
                <a:moveTo>
                  <a:pt x="1865376" y="24764"/>
                </a:moveTo>
                <a:lnTo>
                  <a:pt x="1865376" y="24383"/>
                </a:lnTo>
                <a:lnTo>
                  <a:pt x="1864614" y="24383"/>
                </a:lnTo>
                <a:lnTo>
                  <a:pt x="1865376" y="24764"/>
                </a:lnTo>
                <a:close/>
              </a:path>
              <a:path w="1951990" h="1401445">
                <a:moveTo>
                  <a:pt x="1882139" y="1367027"/>
                </a:moveTo>
                <a:lnTo>
                  <a:pt x="1870710" y="1374647"/>
                </a:lnTo>
                <a:lnTo>
                  <a:pt x="1870710" y="1373885"/>
                </a:lnTo>
                <a:lnTo>
                  <a:pt x="1864614" y="1376933"/>
                </a:lnTo>
                <a:lnTo>
                  <a:pt x="1865376" y="1376933"/>
                </a:lnTo>
                <a:lnTo>
                  <a:pt x="1865376" y="1389113"/>
                </a:lnTo>
                <a:lnTo>
                  <a:pt x="1872827" y="1385756"/>
                </a:lnTo>
                <a:lnTo>
                  <a:pt x="1881377" y="1380864"/>
                </a:lnTo>
                <a:lnTo>
                  <a:pt x="1881377" y="1367789"/>
                </a:lnTo>
                <a:lnTo>
                  <a:pt x="1882139" y="1367027"/>
                </a:lnTo>
                <a:close/>
              </a:path>
              <a:path w="1951990" h="1401445">
                <a:moveTo>
                  <a:pt x="1882139" y="34834"/>
                </a:moveTo>
                <a:lnTo>
                  <a:pt x="1882139" y="34289"/>
                </a:lnTo>
                <a:lnTo>
                  <a:pt x="1881377" y="34289"/>
                </a:lnTo>
                <a:lnTo>
                  <a:pt x="1882139" y="34834"/>
                </a:lnTo>
                <a:close/>
              </a:path>
              <a:path w="1951990" h="1401445">
                <a:moveTo>
                  <a:pt x="1901952" y="1365895"/>
                </a:moveTo>
                <a:lnTo>
                  <a:pt x="1901952" y="1351025"/>
                </a:lnTo>
                <a:lnTo>
                  <a:pt x="1901189" y="1351787"/>
                </a:lnTo>
                <a:lnTo>
                  <a:pt x="1892045" y="1360169"/>
                </a:lnTo>
                <a:lnTo>
                  <a:pt x="1892045" y="1359407"/>
                </a:lnTo>
                <a:lnTo>
                  <a:pt x="1881377" y="1367789"/>
                </a:lnTo>
                <a:lnTo>
                  <a:pt x="1881377" y="1380864"/>
                </a:lnTo>
                <a:lnTo>
                  <a:pt x="1884757" y="1378931"/>
                </a:lnTo>
                <a:lnTo>
                  <a:pt x="1895953" y="1371033"/>
                </a:lnTo>
                <a:lnTo>
                  <a:pt x="1901952" y="1365895"/>
                </a:lnTo>
                <a:close/>
              </a:path>
              <a:path w="1951990" h="1401445">
                <a:moveTo>
                  <a:pt x="1901952" y="51117"/>
                </a:moveTo>
                <a:lnTo>
                  <a:pt x="1901952" y="50291"/>
                </a:lnTo>
                <a:lnTo>
                  <a:pt x="1901189" y="50291"/>
                </a:lnTo>
                <a:lnTo>
                  <a:pt x="1901952" y="51117"/>
                </a:lnTo>
                <a:close/>
              </a:path>
              <a:path w="1951990" h="1401445">
                <a:moveTo>
                  <a:pt x="1901555" y="1351391"/>
                </a:moveTo>
                <a:lnTo>
                  <a:pt x="1901189" y="1351729"/>
                </a:lnTo>
                <a:lnTo>
                  <a:pt x="1901555" y="1351391"/>
                </a:lnTo>
                <a:close/>
              </a:path>
              <a:path w="1951990" h="1401445">
                <a:moveTo>
                  <a:pt x="1901952" y="1351025"/>
                </a:moveTo>
                <a:lnTo>
                  <a:pt x="1901555" y="1351391"/>
                </a:lnTo>
                <a:lnTo>
                  <a:pt x="1901189" y="1351787"/>
                </a:lnTo>
                <a:lnTo>
                  <a:pt x="1901952" y="1351025"/>
                </a:lnTo>
                <a:close/>
              </a:path>
              <a:path w="1951990" h="1401445">
                <a:moveTo>
                  <a:pt x="1927860" y="1336387"/>
                </a:moveTo>
                <a:lnTo>
                  <a:pt x="1927860" y="1314449"/>
                </a:lnTo>
                <a:lnTo>
                  <a:pt x="1924812" y="1320545"/>
                </a:lnTo>
                <a:lnTo>
                  <a:pt x="1917954" y="1331975"/>
                </a:lnTo>
                <a:lnTo>
                  <a:pt x="1917954" y="1331213"/>
                </a:lnTo>
                <a:lnTo>
                  <a:pt x="1910333" y="1341881"/>
                </a:lnTo>
                <a:lnTo>
                  <a:pt x="1901555" y="1351391"/>
                </a:lnTo>
                <a:lnTo>
                  <a:pt x="1901952" y="1351025"/>
                </a:lnTo>
                <a:lnTo>
                  <a:pt x="1901952" y="1365895"/>
                </a:lnTo>
                <a:lnTo>
                  <a:pt x="1906341" y="1362135"/>
                </a:lnTo>
                <a:lnTo>
                  <a:pt x="1915848" y="1352315"/>
                </a:lnTo>
                <a:lnTo>
                  <a:pt x="1924399" y="1341649"/>
                </a:lnTo>
                <a:lnTo>
                  <a:pt x="1927860" y="1336387"/>
                </a:lnTo>
                <a:close/>
              </a:path>
              <a:path w="1951990" h="1401445">
                <a:moveTo>
                  <a:pt x="1927860" y="88391"/>
                </a:moveTo>
                <a:lnTo>
                  <a:pt x="1927860" y="86867"/>
                </a:lnTo>
                <a:lnTo>
                  <a:pt x="1927098" y="86867"/>
                </a:lnTo>
                <a:lnTo>
                  <a:pt x="1927860" y="88391"/>
                </a:lnTo>
                <a:close/>
              </a:path>
              <a:path w="1951990" h="1401445">
                <a:moveTo>
                  <a:pt x="1940814" y="1312057"/>
                </a:moveTo>
                <a:lnTo>
                  <a:pt x="1940814" y="1263395"/>
                </a:lnTo>
                <a:lnTo>
                  <a:pt x="1940052" y="1271015"/>
                </a:lnTo>
                <a:lnTo>
                  <a:pt x="1940052" y="1270253"/>
                </a:lnTo>
                <a:lnTo>
                  <a:pt x="1939289" y="1277111"/>
                </a:lnTo>
                <a:lnTo>
                  <a:pt x="1937766" y="1283969"/>
                </a:lnTo>
                <a:lnTo>
                  <a:pt x="1936242" y="1290065"/>
                </a:lnTo>
                <a:lnTo>
                  <a:pt x="1934718" y="1296923"/>
                </a:lnTo>
                <a:lnTo>
                  <a:pt x="1934718" y="1296161"/>
                </a:lnTo>
                <a:lnTo>
                  <a:pt x="1932432" y="1303019"/>
                </a:lnTo>
                <a:lnTo>
                  <a:pt x="1932432" y="1302257"/>
                </a:lnTo>
                <a:lnTo>
                  <a:pt x="1930145" y="1309115"/>
                </a:lnTo>
                <a:lnTo>
                  <a:pt x="1930145" y="1308353"/>
                </a:lnTo>
                <a:lnTo>
                  <a:pt x="1927098" y="1314449"/>
                </a:lnTo>
                <a:lnTo>
                  <a:pt x="1927860" y="1314449"/>
                </a:lnTo>
                <a:lnTo>
                  <a:pt x="1927860" y="1336387"/>
                </a:lnTo>
                <a:lnTo>
                  <a:pt x="1931919" y="1330214"/>
                </a:lnTo>
                <a:lnTo>
                  <a:pt x="1938336" y="1318085"/>
                </a:lnTo>
                <a:lnTo>
                  <a:pt x="1940814" y="1312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01845" y="5312917"/>
            <a:ext cx="1752600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ams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4810136" y="7213981"/>
            <a:ext cx="89153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E2F7E3B6-89A0-4C1E-89A6-59528C1BEB84}"/>
              </a:ext>
            </a:extLst>
          </p:cNvPr>
          <p:cNvSpPr/>
          <p:nvPr/>
        </p:nvSpPr>
        <p:spPr>
          <a:xfrm>
            <a:off x="505853" y="2164079"/>
            <a:ext cx="3341573" cy="4410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A1F1F31C-D750-4F74-8F0C-61EEFDAA21E6}"/>
              </a:ext>
            </a:extLst>
          </p:cNvPr>
          <p:cNvSpPr/>
          <p:nvPr/>
        </p:nvSpPr>
        <p:spPr>
          <a:xfrm>
            <a:off x="4253369" y="2449829"/>
            <a:ext cx="1403603" cy="3704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12B9D37C-FA5C-4DDF-928D-187CDBA824DD}"/>
              </a:ext>
            </a:extLst>
          </p:cNvPr>
          <p:cNvSpPr/>
          <p:nvPr/>
        </p:nvSpPr>
        <p:spPr>
          <a:xfrm>
            <a:off x="6063119" y="2164079"/>
            <a:ext cx="4267479" cy="2138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B3350A34-B003-44B0-83A6-44302BB9DEC7}"/>
              </a:ext>
            </a:extLst>
          </p:cNvPr>
          <p:cNvSpPr/>
          <p:nvPr/>
        </p:nvSpPr>
        <p:spPr>
          <a:xfrm>
            <a:off x="6184277" y="4302252"/>
            <a:ext cx="3814889" cy="20772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96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099" y="165049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5653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0683" y="165049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5653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505" y="165049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5653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2327" y="165049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3" y="0"/>
                </a:lnTo>
              </a:path>
            </a:pathLst>
          </a:custGeom>
          <a:ln w="25653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5440" y="7213981"/>
            <a:ext cx="140981" cy="157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7490" y="1008512"/>
            <a:ext cx="9818419" cy="643508"/>
          </a:xfrm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pc="-25" dirty="0">
                <a:solidFill>
                  <a:srgbClr val="2E75B6"/>
                </a:solidFill>
              </a:rPr>
              <a:t>C</a:t>
            </a:r>
            <a:r>
              <a:rPr dirty="0">
                <a:solidFill>
                  <a:srgbClr val="2E75B6"/>
                </a:solidFill>
              </a:rPr>
              <a:t>o</a:t>
            </a:r>
            <a:r>
              <a:rPr spc="-5" dirty="0">
                <a:solidFill>
                  <a:srgbClr val="2E75B6"/>
                </a:solidFill>
              </a:rPr>
              <a:t>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lang="fr-FR" dirty="0">
                <a:solidFill>
                  <a:srgbClr val="2E75B6"/>
                </a:solidFill>
              </a:rPr>
              <a:t>– Optical </a:t>
            </a:r>
            <a:r>
              <a:rPr lang="fr-FR" dirty="0" err="1">
                <a:solidFill>
                  <a:srgbClr val="2E75B6"/>
                </a:solidFill>
              </a:rPr>
              <a:t>Fiber</a:t>
            </a:r>
            <a:r>
              <a:rPr lang="fr-FR" dirty="0">
                <a:solidFill>
                  <a:srgbClr val="2E75B6"/>
                </a:solidFill>
              </a:rPr>
              <a:t> Tools</a:t>
            </a:r>
            <a:endParaRPr dirty="0">
              <a:solidFill>
                <a:srgbClr val="2E75B6"/>
              </a:solidFill>
            </a:endParaRP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0035" y="3468623"/>
            <a:ext cx="1952625" cy="1401445"/>
          </a:xfrm>
          <a:custGeom>
            <a:avLst/>
            <a:gdLst/>
            <a:ahLst/>
            <a:cxnLst/>
            <a:rect l="l" t="t" r="r" b="b"/>
            <a:pathLst>
              <a:path w="1952625" h="1401445">
                <a:moveTo>
                  <a:pt x="762" y="1264158"/>
                </a:moveTo>
                <a:lnTo>
                  <a:pt x="761" y="137160"/>
                </a:lnTo>
                <a:lnTo>
                  <a:pt x="0" y="144780"/>
                </a:lnTo>
                <a:lnTo>
                  <a:pt x="0" y="1256538"/>
                </a:lnTo>
                <a:lnTo>
                  <a:pt x="762" y="1264158"/>
                </a:lnTo>
                <a:close/>
              </a:path>
              <a:path w="1952625" h="1401445">
                <a:moveTo>
                  <a:pt x="1952244" y="1256538"/>
                </a:moveTo>
                <a:lnTo>
                  <a:pt x="1952244" y="144780"/>
                </a:lnTo>
                <a:lnTo>
                  <a:pt x="1949644" y="117929"/>
                </a:lnTo>
                <a:lnTo>
                  <a:pt x="1935950" y="78467"/>
                </a:lnTo>
                <a:lnTo>
                  <a:pt x="1912592" y="45495"/>
                </a:lnTo>
                <a:lnTo>
                  <a:pt x="1881151" y="20419"/>
                </a:lnTo>
                <a:lnTo>
                  <a:pt x="1843208" y="4649"/>
                </a:lnTo>
                <a:lnTo>
                  <a:pt x="1815083" y="0"/>
                </a:lnTo>
                <a:lnTo>
                  <a:pt x="144780" y="454"/>
                </a:lnTo>
                <a:lnTo>
                  <a:pt x="105817" y="5445"/>
                </a:lnTo>
                <a:lnTo>
                  <a:pt x="68219" y="22243"/>
                </a:lnTo>
                <a:lnTo>
                  <a:pt x="36845" y="48597"/>
                </a:lnTo>
                <a:lnTo>
                  <a:pt x="14074" y="82685"/>
                </a:lnTo>
                <a:lnTo>
                  <a:pt x="2285" y="122682"/>
                </a:lnTo>
                <a:lnTo>
                  <a:pt x="761" y="129540"/>
                </a:lnTo>
                <a:lnTo>
                  <a:pt x="762" y="1271778"/>
                </a:lnTo>
                <a:lnTo>
                  <a:pt x="2286" y="1278636"/>
                </a:lnTo>
                <a:lnTo>
                  <a:pt x="5004" y="1293693"/>
                </a:lnTo>
                <a:lnTo>
                  <a:pt x="8921" y="1306227"/>
                </a:lnTo>
                <a:lnTo>
                  <a:pt x="11430" y="1312267"/>
                </a:lnTo>
                <a:lnTo>
                  <a:pt x="11430" y="137922"/>
                </a:lnTo>
                <a:lnTo>
                  <a:pt x="12954" y="124206"/>
                </a:lnTo>
                <a:lnTo>
                  <a:pt x="13715" y="120777"/>
                </a:lnTo>
                <a:lnTo>
                  <a:pt x="13715" y="118110"/>
                </a:lnTo>
                <a:lnTo>
                  <a:pt x="15239" y="111252"/>
                </a:lnTo>
                <a:lnTo>
                  <a:pt x="17525" y="105156"/>
                </a:lnTo>
                <a:lnTo>
                  <a:pt x="19049" y="100584"/>
                </a:lnTo>
                <a:lnTo>
                  <a:pt x="19049" y="99060"/>
                </a:lnTo>
                <a:lnTo>
                  <a:pt x="22097" y="92964"/>
                </a:lnTo>
                <a:lnTo>
                  <a:pt x="24383" y="86868"/>
                </a:lnTo>
                <a:lnTo>
                  <a:pt x="27431" y="80772"/>
                </a:lnTo>
                <a:lnTo>
                  <a:pt x="27431" y="81534"/>
                </a:lnTo>
                <a:lnTo>
                  <a:pt x="34290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2098"/>
                </a:lnTo>
                <a:lnTo>
                  <a:pt x="99059" y="19050"/>
                </a:lnTo>
                <a:lnTo>
                  <a:pt x="105155" y="17526"/>
                </a:lnTo>
                <a:lnTo>
                  <a:pt x="111252" y="15240"/>
                </a:lnTo>
                <a:lnTo>
                  <a:pt x="118110" y="13716"/>
                </a:lnTo>
                <a:lnTo>
                  <a:pt x="124205" y="13038"/>
                </a:lnTo>
                <a:lnTo>
                  <a:pt x="137922" y="11430"/>
                </a:lnTo>
                <a:lnTo>
                  <a:pt x="1815083" y="11514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47140" y="17539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59280" y="21336"/>
                </a:lnTo>
                <a:lnTo>
                  <a:pt x="1871472" y="27432"/>
                </a:lnTo>
                <a:lnTo>
                  <a:pt x="1871472" y="27889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808" y="41910"/>
                </a:lnTo>
                <a:lnTo>
                  <a:pt x="1892808" y="42554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7004" y="111252"/>
                </a:lnTo>
                <a:lnTo>
                  <a:pt x="1937004" y="114681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2224"/>
                </a:lnTo>
                <a:lnTo>
                  <a:pt x="1943626" y="1305374"/>
                </a:lnTo>
                <a:lnTo>
                  <a:pt x="1947593" y="1292100"/>
                </a:lnTo>
                <a:lnTo>
                  <a:pt x="1950236" y="1278338"/>
                </a:lnTo>
                <a:lnTo>
                  <a:pt x="1951482" y="1264158"/>
                </a:lnTo>
                <a:lnTo>
                  <a:pt x="1952244" y="1256538"/>
                </a:lnTo>
                <a:close/>
              </a:path>
              <a:path w="1952625" h="1401445">
                <a:moveTo>
                  <a:pt x="14478" y="1283970"/>
                </a:moveTo>
                <a:lnTo>
                  <a:pt x="12954" y="1277112"/>
                </a:lnTo>
                <a:lnTo>
                  <a:pt x="11430" y="1263396"/>
                </a:lnTo>
                <a:lnTo>
                  <a:pt x="11430" y="1312267"/>
                </a:lnTo>
                <a:lnTo>
                  <a:pt x="13716" y="1317772"/>
                </a:lnTo>
                <a:lnTo>
                  <a:pt x="13716" y="1283208"/>
                </a:lnTo>
                <a:lnTo>
                  <a:pt x="14478" y="1283970"/>
                </a:lnTo>
                <a:close/>
              </a:path>
              <a:path w="1952625" h="1401445">
                <a:moveTo>
                  <a:pt x="14477" y="117348"/>
                </a:moveTo>
                <a:lnTo>
                  <a:pt x="13715" y="118110"/>
                </a:lnTo>
                <a:lnTo>
                  <a:pt x="13715" y="120777"/>
                </a:lnTo>
                <a:lnTo>
                  <a:pt x="14477" y="117348"/>
                </a:lnTo>
                <a:close/>
              </a:path>
              <a:path w="1952625" h="1401445">
                <a:moveTo>
                  <a:pt x="19812" y="1303020"/>
                </a:moveTo>
                <a:lnTo>
                  <a:pt x="17526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317772"/>
                </a:lnTo>
                <a:lnTo>
                  <a:pt x="19050" y="1327885"/>
                </a:lnTo>
                <a:lnTo>
                  <a:pt x="19050" y="1302258"/>
                </a:lnTo>
                <a:lnTo>
                  <a:pt x="19812" y="1303020"/>
                </a:lnTo>
                <a:close/>
              </a:path>
              <a:path w="1952625" h="1401445">
                <a:moveTo>
                  <a:pt x="19811" y="98298"/>
                </a:moveTo>
                <a:lnTo>
                  <a:pt x="19049" y="99060"/>
                </a:lnTo>
                <a:lnTo>
                  <a:pt x="19049" y="100584"/>
                </a:lnTo>
                <a:lnTo>
                  <a:pt x="19811" y="98298"/>
                </a:lnTo>
                <a:close/>
              </a:path>
              <a:path w="1952625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910" y="1341120"/>
                </a:lnTo>
                <a:lnTo>
                  <a:pt x="41910" y="1341882"/>
                </a:lnTo>
                <a:lnTo>
                  <a:pt x="34290" y="1331214"/>
                </a:lnTo>
                <a:lnTo>
                  <a:pt x="27432" y="1319784"/>
                </a:lnTo>
                <a:lnTo>
                  <a:pt x="27432" y="1320546"/>
                </a:lnTo>
                <a:lnTo>
                  <a:pt x="24384" y="1314450"/>
                </a:lnTo>
                <a:lnTo>
                  <a:pt x="22098" y="1308354"/>
                </a:lnTo>
                <a:lnTo>
                  <a:pt x="22098" y="1309116"/>
                </a:lnTo>
                <a:lnTo>
                  <a:pt x="19050" y="1302258"/>
                </a:lnTo>
                <a:lnTo>
                  <a:pt x="19050" y="1327885"/>
                </a:lnTo>
                <a:lnTo>
                  <a:pt x="19557" y="1328844"/>
                </a:lnTo>
                <a:lnTo>
                  <a:pt x="26314" y="1339232"/>
                </a:lnTo>
                <a:lnTo>
                  <a:pt x="34056" y="1349211"/>
                </a:lnTo>
                <a:lnTo>
                  <a:pt x="42804" y="1358933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2625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2625" h="1401445">
                <a:moveTo>
                  <a:pt x="81534" y="1373886"/>
                </a:move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0772" y="1386034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2625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2625" h="1401445">
                <a:moveTo>
                  <a:pt x="1828038" y="1399617"/>
                </a:moveTo>
                <a:lnTo>
                  <a:pt x="1828038" y="1388364"/>
                </a:lnTo>
                <a:lnTo>
                  <a:pt x="1815083" y="1389803"/>
                </a:lnTo>
                <a:lnTo>
                  <a:pt x="137922" y="1389888"/>
                </a:lnTo>
                <a:lnTo>
                  <a:pt x="124206" y="1388364"/>
                </a:lnTo>
                <a:lnTo>
                  <a:pt x="118110" y="1387602"/>
                </a:lnTo>
                <a:lnTo>
                  <a:pt x="111252" y="1386078"/>
                </a:lnTo>
                <a:lnTo>
                  <a:pt x="105156" y="1383792"/>
                </a:lnTo>
                <a:lnTo>
                  <a:pt x="105156" y="1384554"/>
                </a:lnTo>
                <a:lnTo>
                  <a:pt x="92964" y="1379982"/>
                </a:lnTo>
                <a:lnTo>
                  <a:pt x="80772" y="1373886"/>
                </a:lnTo>
                <a:lnTo>
                  <a:pt x="80772" y="1386034"/>
                </a:lnTo>
                <a:lnTo>
                  <a:pt x="119759" y="1399112"/>
                </a:lnTo>
                <a:lnTo>
                  <a:pt x="144780" y="1401318"/>
                </a:lnTo>
                <a:lnTo>
                  <a:pt x="1815083" y="1401318"/>
                </a:lnTo>
                <a:lnTo>
                  <a:pt x="1828038" y="1399617"/>
                </a:lnTo>
                <a:close/>
              </a:path>
              <a:path w="1952625" h="1401445">
                <a:moveTo>
                  <a:pt x="124968" y="12954"/>
                </a:moveTo>
                <a:lnTo>
                  <a:pt x="124205" y="12954"/>
                </a:lnTo>
                <a:lnTo>
                  <a:pt x="124968" y="12954"/>
                </a:lnTo>
                <a:close/>
              </a:path>
              <a:path w="1952625" h="1401445">
                <a:moveTo>
                  <a:pt x="124968" y="1388364"/>
                </a:moveTo>
                <a:lnTo>
                  <a:pt x="124206" y="1388279"/>
                </a:lnTo>
                <a:lnTo>
                  <a:pt x="124968" y="1388364"/>
                </a:lnTo>
                <a:close/>
              </a:path>
              <a:path w="1952625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2625" h="1401445">
                <a:moveTo>
                  <a:pt x="1871472" y="1386151"/>
                </a:moveTo>
                <a:lnTo>
                  <a:pt x="1871472" y="1373886"/>
                </a:lnTo>
                <a:lnTo>
                  <a:pt x="1859280" y="1379982"/>
                </a:lnTo>
                <a:lnTo>
                  <a:pt x="1847088" y="1384554"/>
                </a:lnTo>
                <a:lnTo>
                  <a:pt x="1847088" y="1383792"/>
                </a:lnTo>
                <a:lnTo>
                  <a:pt x="1840992" y="1386078"/>
                </a:lnTo>
                <a:lnTo>
                  <a:pt x="1834133" y="1387602"/>
                </a:lnTo>
                <a:lnTo>
                  <a:pt x="1827276" y="1388364"/>
                </a:lnTo>
                <a:lnTo>
                  <a:pt x="1828038" y="1388364"/>
                </a:lnTo>
                <a:lnTo>
                  <a:pt x="1828038" y="1399617"/>
                </a:lnTo>
                <a:lnTo>
                  <a:pt x="1833416" y="1398910"/>
                </a:lnTo>
                <a:lnTo>
                  <a:pt x="1847140" y="1395677"/>
                </a:lnTo>
                <a:lnTo>
                  <a:pt x="1860343" y="1391178"/>
                </a:lnTo>
                <a:lnTo>
                  <a:pt x="1871472" y="1386151"/>
                </a:lnTo>
                <a:close/>
              </a:path>
              <a:path w="1952625" h="1401445">
                <a:moveTo>
                  <a:pt x="1871472" y="27889"/>
                </a:moveTo>
                <a:lnTo>
                  <a:pt x="1871472" y="27432"/>
                </a:lnTo>
                <a:lnTo>
                  <a:pt x="1870710" y="27432"/>
                </a:lnTo>
                <a:lnTo>
                  <a:pt x="1871472" y="27889"/>
                </a:lnTo>
                <a:close/>
              </a:path>
              <a:path w="1952625" h="1401445">
                <a:moveTo>
                  <a:pt x="1882139" y="1367028"/>
                </a:moveTo>
                <a:lnTo>
                  <a:pt x="1870710" y="1373886"/>
                </a:lnTo>
                <a:lnTo>
                  <a:pt x="1871472" y="1373886"/>
                </a:lnTo>
                <a:lnTo>
                  <a:pt x="1871472" y="1386151"/>
                </a:lnTo>
                <a:lnTo>
                  <a:pt x="1872950" y="1385483"/>
                </a:lnTo>
                <a:lnTo>
                  <a:pt x="1881377" y="1380669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2625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2625" h="1401445">
                <a:moveTo>
                  <a:pt x="1892808" y="1359408"/>
                </a:moveTo>
                <a:lnTo>
                  <a:pt x="1881377" y="1367790"/>
                </a:lnTo>
                <a:lnTo>
                  <a:pt x="1881377" y="1380669"/>
                </a:lnTo>
                <a:lnTo>
                  <a:pt x="1884889" y="1378664"/>
                </a:lnTo>
                <a:lnTo>
                  <a:pt x="1892045" y="1373632"/>
                </a:lnTo>
                <a:lnTo>
                  <a:pt x="1892045" y="1360170"/>
                </a:lnTo>
                <a:lnTo>
                  <a:pt x="1892808" y="1359408"/>
                </a:lnTo>
                <a:close/>
              </a:path>
              <a:path w="1952625" h="1401445">
                <a:moveTo>
                  <a:pt x="1892808" y="42554"/>
                </a:moveTo>
                <a:lnTo>
                  <a:pt x="1892808" y="41910"/>
                </a:lnTo>
                <a:lnTo>
                  <a:pt x="1892045" y="41910"/>
                </a:lnTo>
                <a:lnTo>
                  <a:pt x="1892808" y="42554"/>
                </a:lnTo>
                <a:close/>
              </a:path>
              <a:path w="1952625" h="1401445">
                <a:moveTo>
                  <a:pt x="1901952" y="1365788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73632"/>
                </a:lnTo>
                <a:lnTo>
                  <a:pt x="1896086" y="1370791"/>
                </a:lnTo>
                <a:lnTo>
                  <a:pt x="1901952" y="1365788"/>
                </a:lnTo>
                <a:close/>
              </a:path>
              <a:path w="1952625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2625" h="1401445">
                <a:moveTo>
                  <a:pt x="1937004" y="1320737"/>
                </a:moveTo>
                <a:lnTo>
                  <a:pt x="1937004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860" y="1314450"/>
                </a:lnTo>
                <a:lnTo>
                  <a:pt x="1924812" y="1320546"/>
                </a:lnTo>
                <a:lnTo>
                  <a:pt x="1924812" y="1319784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788"/>
                </a:lnTo>
                <a:lnTo>
                  <a:pt x="1906470" y="1361934"/>
                </a:lnTo>
                <a:lnTo>
                  <a:pt x="1915967" y="1352165"/>
                </a:lnTo>
                <a:lnTo>
                  <a:pt x="1924504" y="1341554"/>
                </a:lnTo>
                <a:lnTo>
                  <a:pt x="1932008" y="1330171"/>
                </a:lnTo>
                <a:lnTo>
                  <a:pt x="1937004" y="1320737"/>
                </a:lnTo>
                <a:close/>
              </a:path>
              <a:path w="1952625" h="1401445">
                <a:moveTo>
                  <a:pt x="1937004" y="114681"/>
                </a:moveTo>
                <a:lnTo>
                  <a:pt x="1937004" y="111252"/>
                </a:lnTo>
                <a:lnTo>
                  <a:pt x="1936242" y="111252"/>
                </a:lnTo>
                <a:lnTo>
                  <a:pt x="1937004" y="114681"/>
                </a:lnTo>
                <a:close/>
              </a:path>
              <a:path w="1952625" h="1401445">
                <a:moveTo>
                  <a:pt x="1938527" y="1317792"/>
                </a:moveTo>
                <a:lnTo>
                  <a:pt x="1938527" y="1283208"/>
                </a:lnTo>
                <a:lnTo>
                  <a:pt x="1936242" y="1290066"/>
                </a:lnTo>
                <a:lnTo>
                  <a:pt x="1937004" y="1290066"/>
                </a:lnTo>
                <a:lnTo>
                  <a:pt x="1937004" y="1320737"/>
                </a:lnTo>
                <a:lnTo>
                  <a:pt x="1938406" y="1318088"/>
                </a:lnTo>
                <a:lnTo>
                  <a:pt x="1938527" y="1317792"/>
                </a:lnTo>
                <a:close/>
              </a:path>
              <a:path w="1952625" h="1401445">
                <a:moveTo>
                  <a:pt x="1940814" y="1312224"/>
                </a:moveTo>
                <a:lnTo>
                  <a:pt x="1940814" y="1263396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8527" y="1283208"/>
                </a:lnTo>
                <a:lnTo>
                  <a:pt x="1938527" y="1317792"/>
                </a:lnTo>
                <a:lnTo>
                  <a:pt x="1940814" y="131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43540" y="3700526"/>
            <a:ext cx="1664335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Civil 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rk PM –</a:t>
            </a:r>
            <a:endParaRPr sz="2000">
              <a:latin typeface="Calibri"/>
              <a:cs typeface="Calibri"/>
            </a:endParaRPr>
          </a:p>
          <a:p>
            <a:pPr marL="193675" marR="185420" algn="ctr">
              <a:lnSpc>
                <a:spcPts val="2210"/>
              </a:lnSpc>
              <a:spcBef>
                <a:spcPts val="91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Soul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ymane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0035" y="5002529"/>
            <a:ext cx="1952625" cy="1401445"/>
          </a:xfrm>
          <a:custGeom>
            <a:avLst/>
            <a:gdLst/>
            <a:ahLst/>
            <a:cxnLst/>
            <a:rect l="l" t="t" r="r" b="b"/>
            <a:pathLst>
              <a:path w="1952625" h="1401445">
                <a:moveTo>
                  <a:pt x="762" y="1264158"/>
                </a:moveTo>
                <a:lnTo>
                  <a:pt x="761" y="137160"/>
                </a:lnTo>
                <a:lnTo>
                  <a:pt x="0" y="144780"/>
                </a:lnTo>
                <a:lnTo>
                  <a:pt x="0" y="1257300"/>
                </a:lnTo>
                <a:lnTo>
                  <a:pt x="762" y="1264158"/>
                </a:lnTo>
                <a:close/>
              </a:path>
              <a:path w="1952625" h="1401445">
                <a:moveTo>
                  <a:pt x="1952244" y="1257300"/>
                </a:moveTo>
                <a:lnTo>
                  <a:pt x="1952244" y="144780"/>
                </a:lnTo>
                <a:lnTo>
                  <a:pt x="1949796" y="118850"/>
                </a:lnTo>
                <a:lnTo>
                  <a:pt x="1936242" y="79323"/>
                </a:lnTo>
                <a:lnTo>
                  <a:pt x="1912696" y="45873"/>
                </a:lnTo>
                <a:lnTo>
                  <a:pt x="1880963" y="20320"/>
                </a:lnTo>
                <a:lnTo>
                  <a:pt x="1842964" y="4692"/>
                </a:lnTo>
                <a:lnTo>
                  <a:pt x="1814322" y="685"/>
                </a:lnTo>
                <a:lnTo>
                  <a:pt x="1807464" y="0"/>
                </a:lnTo>
                <a:lnTo>
                  <a:pt x="133311" y="535"/>
                </a:lnTo>
                <a:lnTo>
                  <a:pt x="92693" y="10023"/>
                </a:lnTo>
                <a:lnTo>
                  <a:pt x="57001" y="30076"/>
                </a:lnTo>
                <a:lnTo>
                  <a:pt x="28390" y="59048"/>
                </a:lnTo>
                <a:lnTo>
                  <a:pt x="9012" y="95292"/>
                </a:lnTo>
                <a:lnTo>
                  <a:pt x="761" y="130302"/>
                </a:lnTo>
                <a:lnTo>
                  <a:pt x="762" y="1271778"/>
                </a:lnTo>
                <a:lnTo>
                  <a:pt x="2286" y="1278636"/>
                </a:lnTo>
                <a:lnTo>
                  <a:pt x="4873" y="1293665"/>
                </a:lnTo>
                <a:lnTo>
                  <a:pt x="8806" y="1306175"/>
                </a:lnTo>
                <a:lnTo>
                  <a:pt x="11430" y="1312543"/>
                </a:lnTo>
                <a:lnTo>
                  <a:pt x="11430" y="137922"/>
                </a:lnTo>
                <a:lnTo>
                  <a:pt x="12954" y="124206"/>
                </a:lnTo>
                <a:lnTo>
                  <a:pt x="13715" y="12115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9049" y="101092"/>
                </a:lnTo>
                <a:lnTo>
                  <a:pt x="19049" y="99060"/>
                </a:lnTo>
                <a:lnTo>
                  <a:pt x="22097" y="92964"/>
                </a:lnTo>
                <a:lnTo>
                  <a:pt x="24383" y="86868"/>
                </a:lnTo>
                <a:lnTo>
                  <a:pt x="27431" y="80772"/>
                </a:lnTo>
                <a:lnTo>
                  <a:pt x="27431" y="81534"/>
                </a:lnTo>
                <a:lnTo>
                  <a:pt x="34290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86867" y="24384"/>
                </a:lnTo>
                <a:lnTo>
                  <a:pt x="92963" y="22098"/>
                </a:lnTo>
                <a:lnTo>
                  <a:pt x="99059" y="19050"/>
                </a:lnTo>
                <a:lnTo>
                  <a:pt x="99059" y="19812"/>
                </a:lnTo>
                <a:lnTo>
                  <a:pt x="111252" y="15240"/>
                </a:lnTo>
                <a:lnTo>
                  <a:pt x="118110" y="13716"/>
                </a:lnTo>
                <a:lnTo>
                  <a:pt x="124205" y="13038"/>
                </a:lnTo>
                <a:lnTo>
                  <a:pt x="137922" y="11430"/>
                </a:lnTo>
                <a:lnTo>
                  <a:pt x="1815083" y="11514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53183" y="19812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65376" y="24384"/>
                </a:lnTo>
                <a:lnTo>
                  <a:pt x="1871472" y="27432"/>
                </a:lnTo>
                <a:lnTo>
                  <a:pt x="1871472" y="27889"/>
                </a:lnTo>
                <a:lnTo>
                  <a:pt x="1882139" y="34290"/>
                </a:lnTo>
                <a:lnTo>
                  <a:pt x="1882139" y="34798"/>
                </a:lnTo>
                <a:lnTo>
                  <a:pt x="1892808" y="41910"/>
                </a:lnTo>
                <a:lnTo>
                  <a:pt x="1892808" y="42554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37004" y="111252"/>
                </a:lnTo>
                <a:lnTo>
                  <a:pt x="1937004" y="114681"/>
                </a:lnTo>
                <a:lnTo>
                  <a:pt x="1939289" y="12496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2653"/>
                </a:lnTo>
                <a:lnTo>
                  <a:pt x="1943906" y="1305129"/>
                </a:lnTo>
                <a:lnTo>
                  <a:pt x="1947846" y="1291870"/>
                </a:lnTo>
                <a:lnTo>
                  <a:pt x="1950399" y="1278185"/>
                </a:lnTo>
                <a:lnTo>
                  <a:pt x="1951482" y="1264158"/>
                </a:lnTo>
                <a:lnTo>
                  <a:pt x="1952244" y="1257300"/>
                </a:lnTo>
                <a:close/>
              </a:path>
              <a:path w="1952625" h="1401445">
                <a:moveTo>
                  <a:pt x="14478" y="1283970"/>
                </a:moveTo>
                <a:lnTo>
                  <a:pt x="12954" y="1277112"/>
                </a:lnTo>
                <a:lnTo>
                  <a:pt x="12192" y="1270254"/>
                </a:lnTo>
                <a:lnTo>
                  <a:pt x="12192" y="1271016"/>
                </a:lnTo>
                <a:lnTo>
                  <a:pt x="11430" y="1263396"/>
                </a:lnTo>
                <a:lnTo>
                  <a:pt x="11430" y="1312543"/>
                </a:lnTo>
                <a:lnTo>
                  <a:pt x="13716" y="1318058"/>
                </a:lnTo>
                <a:lnTo>
                  <a:pt x="13716" y="1283970"/>
                </a:lnTo>
                <a:lnTo>
                  <a:pt x="14478" y="1283970"/>
                </a:lnTo>
                <a:close/>
              </a:path>
              <a:path w="1952625" h="1401445">
                <a:moveTo>
                  <a:pt x="14477" y="118110"/>
                </a:moveTo>
                <a:lnTo>
                  <a:pt x="13715" y="118110"/>
                </a:lnTo>
                <a:lnTo>
                  <a:pt x="13715" y="121158"/>
                </a:lnTo>
                <a:lnTo>
                  <a:pt x="14477" y="118110"/>
                </a:lnTo>
                <a:close/>
              </a:path>
              <a:path w="1952625" h="1401445">
                <a:moveTo>
                  <a:pt x="19812" y="1303020"/>
                </a:moveTo>
                <a:lnTo>
                  <a:pt x="17526" y="1296162"/>
                </a:lnTo>
                <a:lnTo>
                  <a:pt x="17526" y="1296924"/>
                </a:lnTo>
                <a:lnTo>
                  <a:pt x="15240" y="1290066"/>
                </a:lnTo>
                <a:lnTo>
                  <a:pt x="13716" y="1283970"/>
                </a:lnTo>
                <a:lnTo>
                  <a:pt x="13716" y="1318058"/>
                </a:lnTo>
                <a:lnTo>
                  <a:pt x="19050" y="1328289"/>
                </a:lnTo>
                <a:lnTo>
                  <a:pt x="19050" y="1302258"/>
                </a:lnTo>
                <a:lnTo>
                  <a:pt x="19812" y="1303020"/>
                </a:lnTo>
                <a:close/>
              </a:path>
              <a:path w="1952625" h="1401445">
                <a:moveTo>
                  <a:pt x="19811" y="99060"/>
                </a:moveTo>
                <a:lnTo>
                  <a:pt x="19049" y="99060"/>
                </a:lnTo>
                <a:lnTo>
                  <a:pt x="19049" y="101092"/>
                </a:lnTo>
                <a:lnTo>
                  <a:pt x="19811" y="99060"/>
                </a:lnTo>
                <a:close/>
              </a:path>
              <a:path w="1952625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50292" y="1351788"/>
                </a:lnTo>
                <a:lnTo>
                  <a:pt x="41910" y="1341882"/>
                </a:lnTo>
                <a:lnTo>
                  <a:pt x="34290" y="1331214"/>
                </a:lnTo>
                <a:lnTo>
                  <a:pt x="34290" y="1331976"/>
                </a:lnTo>
                <a:lnTo>
                  <a:pt x="27432" y="1320546"/>
                </a:lnTo>
                <a:lnTo>
                  <a:pt x="24384" y="1314450"/>
                </a:lnTo>
                <a:lnTo>
                  <a:pt x="22098" y="1308354"/>
                </a:lnTo>
                <a:lnTo>
                  <a:pt x="22098" y="1309116"/>
                </a:lnTo>
                <a:lnTo>
                  <a:pt x="19050" y="1302258"/>
                </a:lnTo>
                <a:lnTo>
                  <a:pt x="19050" y="1328289"/>
                </a:lnTo>
                <a:lnTo>
                  <a:pt x="19434" y="1329027"/>
                </a:lnTo>
                <a:lnTo>
                  <a:pt x="26189" y="1339546"/>
                </a:lnTo>
                <a:lnTo>
                  <a:pt x="33944" y="1349581"/>
                </a:lnTo>
                <a:lnTo>
                  <a:pt x="42730" y="1359219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2625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2625" h="1401445">
                <a:moveTo>
                  <a:pt x="81534" y="1386645"/>
                </a:moveTo>
                <a:lnTo>
                  <a:pt x="81534" y="1374648"/>
                </a:ln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1534" y="1386645"/>
                </a:lnTo>
                <a:close/>
              </a:path>
              <a:path w="1952625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2625" h="1401445">
                <a:moveTo>
                  <a:pt x="124968" y="1399866"/>
                </a:moveTo>
                <a:lnTo>
                  <a:pt x="124968" y="1389126"/>
                </a:lnTo>
                <a:lnTo>
                  <a:pt x="110647" y="1385973"/>
                </a:lnTo>
                <a:lnTo>
                  <a:pt x="98480" y="1382179"/>
                </a:lnTo>
                <a:lnTo>
                  <a:pt x="86868" y="1376934"/>
                </a:lnTo>
                <a:lnTo>
                  <a:pt x="80772" y="1373886"/>
                </a:lnTo>
                <a:lnTo>
                  <a:pt x="81534" y="1374648"/>
                </a:lnTo>
                <a:lnTo>
                  <a:pt x="81534" y="1386645"/>
                </a:lnTo>
                <a:lnTo>
                  <a:pt x="82671" y="1387276"/>
                </a:lnTo>
                <a:lnTo>
                  <a:pt x="94431" y="1392400"/>
                </a:lnTo>
                <a:lnTo>
                  <a:pt x="106676" y="1396342"/>
                </a:lnTo>
                <a:lnTo>
                  <a:pt x="119357" y="1399140"/>
                </a:lnTo>
                <a:lnTo>
                  <a:pt x="124968" y="1399866"/>
                </a:lnTo>
                <a:close/>
              </a:path>
              <a:path w="1952625" h="1401445">
                <a:moveTo>
                  <a:pt x="124968" y="12954"/>
                </a:moveTo>
                <a:lnTo>
                  <a:pt x="124205" y="12954"/>
                </a:lnTo>
                <a:lnTo>
                  <a:pt x="124968" y="12954"/>
                </a:lnTo>
                <a:close/>
              </a:path>
              <a:path w="1952625" h="1401445">
                <a:moveTo>
                  <a:pt x="1828038" y="1388364"/>
                </a:moveTo>
                <a:lnTo>
                  <a:pt x="1821180" y="1389888"/>
                </a:lnTo>
                <a:lnTo>
                  <a:pt x="1814322" y="1389888"/>
                </a:lnTo>
                <a:lnTo>
                  <a:pt x="1807464" y="1390650"/>
                </a:lnTo>
                <a:lnTo>
                  <a:pt x="144780" y="1390650"/>
                </a:lnTo>
                <a:lnTo>
                  <a:pt x="137922" y="1389888"/>
                </a:lnTo>
                <a:lnTo>
                  <a:pt x="131064" y="1389888"/>
                </a:lnTo>
                <a:lnTo>
                  <a:pt x="124206" y="1388364"/>
                </a:lnTo>
                <a:lnTo>
                  <a:pt x="124968" y="1389126"/>
                </a:lnTo>
                <a:lnTo>
                  <a:pt x="124968" y="1399866"/>
                </a:lnTo>
                <a:lnTo>
                  <a:pt x="132005" y="1400777"/>
                </a:lnTo>
                <a:lnTo>
                  <a:pt x="144780" y="1401318"/>
                </a:lnTo>
                <a:lnTo>
                  <a:pt x="1815083" y="1401318"/>
                </a:lnTo>
                <a:lnTo>
                  <a:pt x="1827276" y="1399827"/>
                </a:lnTo>
                <a:lnTo>
                  <a:pt x="1827276" y="1389126"/>
                </a:lnTo>
                <a:lnTo>
                  <a:pt x="1828038" y="1388364"/>
                </a:lnTo>
                <a:close/>
              </a:path>
              <a:path w="1952625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2625" h="1401445">
                <a:moveTo>
                  <a:pt x="1871472" y="1373886"/>
                </a:moveTo>
                <a:lnTo>
                  <a:pt x="1858494" y="1380258"/>
                </a:lnTo>
                <a:lnTo>
                  <a:pt x="1846521" y="1384620"/>
                </a:lnTo>
                <a:lnTo>
                  <a:pt x="1834133" y="1387602"/>
                </a:lnTo>
                <a:lnTo>
                  <a:pt x="1827276" y="1389126"/>
                </a:lnTo>
                <a:lnTo>
                  <a:pt x="1827276" y="1399827"/>
                </a:lnTo>
                <a:lnTo>
                  <a:pt x="1833264" y="1399094"/>
                </a:lnTo>
                <a:lnTo>
                  <a:pt x="1846871" y="1396009"/>
                </a:lnTo>
                <a:lnTo>
                  <a:pt x="1860022" y="1391582"/>
                </a:lnTo>
                <a:lnTo>
                  <a:pt x="1870710" y="1386765"/>
                </a:lnTo>
                <a:lnTo>
                  <a:pt x="1870710" y="1374648"/>
                </a:lnTo>
                <a:lnTo>
                  <a:pt x="1871472" y="1373886"/>
                </a:lnTo>
                <a:close/>
              </a:path>
              <a:path w="1952625" h="1401445">
                <a:moveTo>
                  <a:pt x="1871472" y="27889"/>
                </a:moveTo>
                <a:lnTo>
                  <a:pt x="1871472" y="27432"/>
                </a:lnTo>
                <a:lnTo>
                  <a:pt x="1870710" y="27432"/>
                </a:lnTo>
                <a:lnTo>
                  <a:pt x="1871472" y="27889"/>
                </a:lnTo>
                <a:close/>
              </a:path>
              <a:path w="1952625" h="1401445">
                <a:moveTo>
                  <a:pt x="1882139" y="1367028"/>
                </a:moveTo>
                <a:lnTo>
                  <a:pt x="1870710" y="1374648"/>
                </a:lnTo>
                <a:lnTo>
                  <a:pt x="1870710" y="1386765"/>
                </a:lnTo>
                <a:lnTo>
                  <a:pt x="1872633" y="1385898"/>
                </a:lnTo>
                <a:lnTo>
                  <a:pt x="1881377" y="1380893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2625" h="1401445">
                <a:moveTo>
                  <a:pt x="1882139" y="34798"/>
                </a:moveTo>
                <a:lnTo>
                  <a:pt x="1882139" y="34290"/>
                </a:lnTo>
                <a:lnTo>
                  <a:pt x="1881377" y="34290"/>
                </a:lnTo>
                <a:lnTo>
                  <a:pt x="1882139" y="34798"/>
                </a:lnTo>
                <a:close/>
              </a:path>
              <a:path w="1952625" h="1401445">
                <a:moveTo>
                  <a:pt x="1892808" y="1359408"/>
                </a:moveTo>
                <a:lnTo>
                  <a:pt x="1881377" y="1367790"/>
                </a:lnTo>
                <a:lnTo>
                  <a:pt x="1881377" y="1380893"/>
                </a:lnTo>
                <a:lnTo>
                  <a:pt x="1884618" y="1379039"/>
                </a:lnTo>
                <a:lnTo>
                  <a:pt x="1892045" y="1373802"/>
                </a:lnTo>
                <a:lnTo>
                  <a:pt x="1892045" y="1360170"/>
                </a:lnTo>
                <a:lnTo>
                  <a:pt x="1892808" y="1359408"/>
                </a:lnTo>
                <a:close/>
              </a:path>
              <a:path w="1952625" h="1401445">
                <a:moveTo>
                  <a:pt x="1892808" y="42554"/>
                </a:moveTo>
                <a:lnTo>
                  <a:pt x="1892808" y="41910"/>
                </a:lnTo>
                <a:lnTo>
                  <a:pt x="1892045" y="41910"/>
                </a:lnTo>
                <a:lnTo>
                  <a:pt x="1892808" y="42554"/>
                </a:lnTo>
                <a:close/>
              </a:path>
              <a:path w="1952625" h="1401445">
                <a:moveTo>
                  <a:pt x="1901952" y="1365910"/>
                </a:moveTo>
                <a:lnTo>
                  <a:pt x="1901952" y="1351026"/>
                </a:lnTo>
                <a:lnTo>
                  <a:pt x="1901189" y="1351788"/>
                </a:lnTo>
                <a:lnTo>
                  <a:pt x="1892045" y="1360170"/>
                </a:lnTo>
                <a:lnTo>
                  <a:pt x="1892045" y="1373802"/>
                </a:lnTo>
                <a:lnTo>
                  <a:pt x="1895893" y="1371088"/>
                </a:lnTo>
                <a:lnTo>
                  <a:pt x="1901952" y="1365910"/>
                </a:lnTo>
                <a:close/>
              </a:path>
              <a:path w="1952625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2625" h="1401445">
                <a:moveTo>
                  <a:pt x="1901555" y="1351391"/>
                </a:moveTo>
                <a:lnTo>
                  <a:pt x="1901189" y="1351729"/>
                </a:lnTo>
                <a:lnTo>
                  <a:pt x="1901555" y="1351391"/>
                </a:lnTo>
                <a:close/>
              </a:path>
              <a:path w="1952625" h="1401445">
                <a:moveTo>
                  <a:pt x="1901952" y="1351026"/>
                </a:moveTo>
                <a:lnTo>
                  <a:pt x="1901555" y="1351391"/>
                </a:lnTo>
                <a:lnTo>
                  <a:pt x="1901189" y="1351788"/>
                </a:lnTo>
                <a:lnTo>
                  <a:pt x="1901952" y="1351026"/>
                </a:lnTo>
                <a:close/>
              </a:path>
              <a:path w="1952625" h="1401445">
                <a:moveTo>
                  <a:pt x="1937004" y="1321007"/>
                </a:moveTo>
                <a:lnTo>
                  <a:pt x="1937004" y="1290066"/>
                </a:lnTo>
                <a:lnTo>
                  <a:pt x="1934718" y="1296924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860" y="1314450"/>
                </a:lnTo>
                <a:lnTo>
                  <a:pt x="1924812" y="1320546"/>
                </a:lnTo>
                <a:lnTo>
                  <a:pt x="1917954" y="1331976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01555" y="1351391"/>
                </a:lnTo>
                <a:lnTo>
                  <a:pt x="1901952" y="1351026"/>
                </a:lnTo>
                <a:lnTo>
                  <a:pt x="1901952" y="1365910"/>
                </a:lnTo>
                <a:lnTo>
                  <a:pt x="1906374" y="1362130"/>
                </a:lnTo>
                <a:lnTo>
                  <a:pt x="1915977" y="1352247"/>
                </a:lnTo>
                <a:lnTo>
                  <a:pt x="1924616" y="1341522"/>
                </a:lnTo>
                <a:lnTo>
                  <a:pt x="1932207" y="1330038"/>
                </a:lnTo>
                <a:lnTo>
                  <a:pt x="1937004" y="1321007"/>
                </a:lnTo>
                <a:close/>
              </a:path>
              <a:path w="1952625" h="1401445">
                <a:moveTo>
                  <a:pt x="1937004" y="114681"/>
                </a:moveTo>
                <a:lnTo>
                  <a:pt x="1937004" y="111252"/>
                </a:lnTo>
                <a:lnTo>
                  <a:pt x="1936242" y="111252"/>
                </a:lnTo>
                <a:lnTo>
                  <a:pt x="1937004" y="114681"/>
                </a:lnTo>
                <a:close/>
              </a:path>
              <a:path w="1952625" h="1401445">
                <a:moveTo>
                  <a:pt x="1938527" y="1318138"/>
                </a:moveTo>
                <a:lnTo>
                  <a:pt x="1938527" y="1283970"/>
                </a:lnTo>
                <a:lnTo>
                  <a:pt x="1936242" y="1290066"/>
                </a:lnTo>
                <a:lnTo>
                  <a:pt x="1937004" y="1290066"/>
                </a:lnTo>
                <a:lnTo>
                  <a:pt x="1937004" y="1321007"/>
                </a:lnTo>
                <a:lnTo>
                  <a:pt x="1938527" y="1318138"/>
                </a:lnTo>
                <a:close/>
              </a:path>
              <a:path w="1952625" h="1401445">
                <a:moveTo>
                  <a:pt x="1940814" y="1312653"/>
                </a:moveTo>
                <a:lnTo>
                  <a:pt x="1940814" y="1263396"/>
                </a:lnTo>
                <a:lnTo>
                  <a:pt x="1940052" y="1271016"/>
                </a:lnTo>
                <a:lnTo>
                  <a:pt x="1940052" y="1270254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8527" y="1283970"/>
                </a:lnTo>
                <a:lnTo>
                  <a:pt x="1938527" y="1318138"/>
                </a:lnTo>
                <a:lnTo>
                  <a:pt x="1938665" y="1317880"/>
                </a:lnTo>
                <a:lnTo>
                  <a:pt x="1940814" y="1312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87914" y="5335396"/>
            <a:ext cx="1743710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eam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eac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Civil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rk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Engineer</a:t>
            </a: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CW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03917" y="3468623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89" h="1401445">
                <a:moveTo>
                  <a:pt x="1951482" y="1264158"/>
                </a:moveTo>
                <a:lnTo>
                  <a:pt x="1951482" y="137160"/>
                </a:lnTo>
                <a:lnTo>
                  <a:pt x="1949274" y="118266"/>
                </a:lnTo>
                <a:lnTo>
                  <a:pt x="1936012" y="79157"/>
                </a:lnTo>
                <a:lnTo>
                  <a:pt x="1912090" y="45674"/>
                </a:lnTo>
                <a:lnTo>
                  <a:pt x="1879893" y="19936"/>
                </a:lnTo>
                <a:lnTo>
                  <a:pt x="1841806" y="4059"/>
                </a:lnTo>
                <a:lnTo>
                  <a:pt x="1814322" y="0"/>
                </a:lnTo>
                <a:lnTo>
                  <a:pt x="144780" y="499"/>
                </a:lnTo>
                <a:lnTo>
                  <a:pt x="105117" y="5512"/>
                </a:lnTo>
                <a:lnTo>
                  <a:pt x="67730" y="22190"/>
                </a:lnTo>
                <a:lnTo>
                  <a:pt x="36660" y="48387"/>
                </a:lnTo>
                <a:lnTo>
                  <a:pt x="13920" y="82438"/>
                </a:lnTo>
                <a:lnTo>
                  <a:pt x="1523" y="122682"/>
                </a:lnTo>
                <a:lnTo>
                  <a:pt x="0" y="137160"/>
                </a:lnTo>
                <a:lnTo>
                  <a:pt x="0" y="1264158"/>
                </a:lnTo>
                <a:lnTo>
                  <a:pt x="8051" y="1304866"/>
                </a:lnTo>
                <a:lnTo>
                  <a:pt x="11430" y="1312986"/>
                </a:lnTo>
                <a:lnTo>
                  <a:pt x="11429" y="131064"/>
                </a:lnTo>
                <a:lnTo>
                  <a:pt x="12954" y="124206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6763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1336" y="92964"/>
                </a:lnTo>
                <a:lnTo>
                  <a:pt x="26669" y="82296"/>
                </a:lnTo>
                <a:lnTo>
                  <a:pt x="26669" y="81534"/>
                </a:lnTo>
                <a:lnTo>
                  <a:pt x="33527" y="71247"/>
                </a:lnTo>
                <a:lnTo>
                  <a:pt x="33527" y="70104"/>
                </a:lnTo>
                <a:lnTo>
                  <a:pt x="41148" y="60405"/>
                </a:lnTo>
                <a:lnTo>
                  <a:pt x="41148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3861"/>
                </a:lnTo>
                <a:lnTo>
                  <a:pt x="80772" y="27860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1759"/>
                </a:lnTo>
                <a:lnTo>
                  <a:pt x="98297" y="19388"/>
                </a:lnTo>
                <a:lnTo>
                  <a:pt x="98297" y="19050"/>
                </a:lnTo>
                <a:lnTo>
                  <a:pt x="104394" y="17695"/>
                </a:lnTo>
                <a:lnTo>
                  <a:pt x="104394" y="17526"/>
                </a:lnTo>
                <a:lnTo>
                  <a:pt x="111252" y="15240"/>
                </a:lnTo>
                <a:lnTo>
                  <a:pt x="117348" y="13885"/>
                </a:lnTo>
                <a:lnTo>
                  <a:pt x="117348" y="13716"/>
                </a:lnTo>
                <a:lnTo>
                  <a:pt x="137160" y="11514"/>
                </a:lnTo>
                <a:lnTo>
                  <a:pt x="1814322" y="11506"/>
                </a:lnTo>
                <a:lnTo>
                  <a:pt x="1821180" y="12192"/>
                </a:lnTo>
                <a:lnTo>
                  <a:pt x="1834133" y="13716"/>
                </a:lnTo>
                <a:lnTo>
                  <a:pt x="1840230" y="15240"/>
                </a:lnTo>
                <a:lnTo>
                  <a:pt x="1847088" y="17526"/>
                </a:lnTo>
                <a:lnTo>
                  <a:pt x="1847088" y="17695"/>
                </a:lnTo>
                <a:lnTo>
                  <a:pt x="1853183" y="19050"/>
                </a:lnTo>
                <a:lnTo>
                  <a:pt x="1858518" y="21717"/>
                </a:lnTo>
                <a:lnTo>
                  <a:pt x="1858518" y="21336"/>
                </a:lnTo>
                <a:lnTo>
                  <a:pt x="1865376" y="24384"/>
                </a:lnTo>
                <a:lnTo>
                  <a:pt x="1865376" y="24765"/>
                </a:lnTo>
                <a:lnTo>
                  <a:pt x="1870710" y="27432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60405"/>
                </a:lnTo>
                <a:lnTo>
                  <a:pt x="1917954" y="70104"/>
                </a:lnTo>
                <a:lnTo>
                  <a:pt x="1917954" y="71247"/>
                </a:lnTo>
                <a:lnTo>
                  <a:pt x="1924812" y="81534"/>
                </a:lnTo>
                <a:lnTo>
                  <a:pt x="1924812" y="82296"/>
                </a:lnTo>
                <a:lnTo>
                  <a:pt x="1930145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052" y="131064"/>
                </a:lnTo>
                <a:lnTo>
                  <a:pt x="1940052" y="137922"/>
                </a:lnTo>
                <a:lnTo>
                  <a:pt x="1940814" y="144780"/>
                </a:lnTo>
                <a:lnTo>
                  <a:pt x="1940814" y="1311020"/>
                </a:lnTo>
                <a:lnTo>
                  <a:pt x="1943044" y="1305602"/>
                </a:lnTo>
                <a:lnTo>
                  <a:pt x="1947105" y="1292298"/>
                </a:lnTo>
                <a:lnTo>
                  <a:pt x="1949937" y="1278462"/>
                </a:lnTo>
                <a:lnTo>
                  <a:pt x="1951482" y="1264158"/>
                </a:lnTo>
                <a:close/>
              </a:path>
              <a:path w="1951989" h="1401445">
                <a:moveTo>
                  <a:pt x="27432" y="1320546"/>
                </a:move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954" y="1277112"/>
                </a:lnTo>
                <a:lnTo>
                  <a:pt x="11430" y="1270254"/>
                </a:lnTo>
                <a:lnTo>
                  <a:pt x="11430" y="1312986"/>
                </a:lnTo>
                <a:lnTo>
                  <a:pt x="13134" y="1317084"/>
                </a:lnTo>
                <a:lnTo>
                  <a:pt x="19460" y="1329086"/>
                </a:lnTo>
                <a:lnTo>
                  <a:pt x="26670" y="1340354"/>
                </a:lnTo>
                <a:lnTo>
                  <a:pt x="26670" y="1319784"/>
                </a:lnTo>
                <a:lnTo>
                  <a:pt x="27432" y="1320546"/>
                </a:lnTo>
                <a:close/>
              </a:path>
              <a:path w="1951989" h="1401445">
                <a:moveTo>
                  <a:pt x="27431" y="80772"/>
                </a:moveTo>
                <a:lnTo>
                  <a:pt x="26669" y="81534"/>
                </a:lnTo>
                <a:lnTo>
                  <a:pt x="26669" y="82296"/>
                </a:lnTo>
                <a:lnTo>
                  <a:pt x="27431" y="80772"/>
                </a:lnTo>
                <a:close/>
              </a:path>
              <a:path w="1951989" h="1401445">
                <a:moveTo>
                  <a:pt x="34290" y="1331214"/>
                </a:moveTo>
                <a:lnTo>
                  <a:pt x="26670" y="1319784"/>
                </a:lnTo>
                <a:lnTo>
                  <a:pt x="26670" y="1340354"/>
                </a:lnTo>
                <a:lnTo>
                  <a:pt x="26797" y="1340552"/>
                </a:lnTo>
                <a:lnTo>
                  <a:pt x="33528" y="1349351"/>
                </a:lnTo>
                <a:lnTo>
                  <a:pt x="33528" y="1331214"/>
                </a:lnTo>
                <a:lnTo>
                  <a:pt x="34290" y="1331214"/>
                </a:lnTo>
                <a:close/>
              </a:path>
              <a:path w="1951989" h="1401445">
                <a:moveTo>
                  <a:pt x="34290" y="70104"/>
                </a:moveTo>
                <a:lnTo>
                  <a:pt x="33527" y="70104"/>
                </a:lnTo>
                <a:lnTo>
                  <a:pt x="33527" y="71247"/>
                </a:lnTo>
                <a:lnTo>
                  <a:pt x="34290" y="70104"/>
                </a:lnTo>
                <a:close/>
              </a:path>
              <a:path w="1951989" h="1401445">
                <a:moveTo>
                  <a:pt x="41910" y="1341882"/>
                </a:moveTo>
                <a:lnTo>
                  <a:pt x="33528" y="1331214"/>
                </a:lnTo>
                <a:lnTo>
                  <a:pt x="33528" y="1349351"/>
                </a:lnTo>
                <a:lnTo>
                  <a:pt x="34915" y="1351165"/>
                </a:lnTo>
                <a:lnTo>
                  <a:pt x="41148" y="1357950"/>
                </a:lnTo>
                <a:lnTo>
                  <a:pt x="41148" y="1341120"/>
                </a:lnTo>
                <a:lnTo>
                  <a:pt x="41910" y="1341882"/>
                </a:lnTo>
                <a:close/>
              </a:path>
              <a:path w="1951989" h="1401445">
                <a:moveTo>
                  <a:pt x="41909" y="59436"/>
                </a:moveTo>
                <a:lnTo>
                  <a:pt x="41148" y="60198"/>
                </a:lnTo>
                <a:lnTo>
                  <a:pt x="41148" y="60405"/>
                </a:lnTo>
                <a:lnTo>
                  <a:pt x="41909" y="59436"/>
                </a:lnTo>
                <a:close/>
              </a:path>
              <a:path w="1951989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148" y="1341120"/>
                </a:lnTo>
                <a:lnTo>
                  <a:pt x="41148" y="1357950"/>
                </a:lnTo>
                <a:lnTo>
                  <a:pt x="43585" y="1360604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1989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1989" h="1401445">
                <a:moveTo>
                  <a:pt x="70104" y="1380320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70104" y="1380320"/>
                </a:lnTo>
                <a:close/>
              </a:path>
              <a:path w="1951989" h="1401445">
                <a:moveTo>
                  <a:pt x="70103" y="33861"/>
                </a:moveTo>
                <a:lnTo>
                  <a:pt x="70103" y="33528"/>
                </a:lnTo>
                <a:lnTo>
                  <a:pt x="69341" y="34290"/>
                </a:lnTo>
                <a:lnTo>
                  <a:pt x="70103" y="33861"/>
                </a:lnTo>
                <a:close/>
              </a:path>
              <a:path w="1951989" h="1401445">
                <a:moveTo>
                  <a:pt x="81534" y="1373886"/>
                </a:moveTo>
                <a:lnTo>
                  <a:pt x="69342" y="1367028"/>
                </a:lnTo>
                <a:lnTo>
                  <a:pt x="70104" y="1367790"/>
                </a:lnTo>
                <a:lnTo>
                  <a:pt x="70104" y="1380320"/>
                </a:lnTo>
                <a:lnTo>
                  <a:pt x="80772" y="1386246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1989" h="1401445">
                <a:moveTo>
                  <a:pt x="81533" y="27432"/>
                </a:moveTo>
                <a:lnTo>
                  <a:pt x="80772" y="27432"/>
                </a:lnTo>
                <a:lnTo>
                  <a:pt x="80772" y="27860"/>
                </a:lnTo>
                <a:lnTo>
                  <a:pt x="81533" y="27432"/>
                </a:lnTo>
                <a:close/>
              </a:path>
              <a:path w="1951989" h="1401445">
                <a:moveTo>
                  <a:pt x="99060" y="1382268"/>
                </a:moveTo>
                <a:lnTo>
                  <a:pt x="92202" y="1379982"/>
                </a:lnTo>
                <a:lnTo>
                  <a:pt x="92202" y="1379601"/>
                </a:lnTo>
                <a:lnTo>
                  <a:pt x="80772" y="1373886"/>
                </a:lnTo>
                <a:lnTo>
                  <a:pt x="80772" y="1386246"/>
                </a:lnTo>
                <a:lnTo>
                  <a:pt x="82873" y="1387414"/>
                </a:lnTo>
                <a:lnTo>
                  <a:pt x="92202" y="1391268"/>
                </a:lnTo>
                <a:lnTo>
                  <a:pt x="92202" y="1379982"/>
                </a:lnTo>
                <a:lnTo>
                  <a:pt x="92964" y="1379982"/>
                </a:lnTo>
                <a:lnTo>
                  <a:pt x="92964" y="1391583"/>
                </a:lnTo>
                <a:lnTo>
                  <a:pt x="94687" y="1392295"/>
                </a:lnTo>
                <a:lnTo>
                  <a:pt x="98298" y="1393467"/>
                </a:lnTo>
                <a:lnTo>
                  <a:pt x="98298" y="1382268"/>
                </a:lnTo>
                <a:lnTo>
                  <a:pt x="99060" y="1382268"/>
                </a:lnTo>
                <a:close/>
              </a:path>
              <a:path w="1951989" h="1401445">
                <a:moveTo>
                  <a:pt x="92963" y="21759"/>
                </a:moveTo>
                <a:lnTo>
                  <a:pt x="92963" y="21336"/>
                </a:lnTo>
                <a:lnTo>
                  <a:pt x="92201" y="22098"/>
                </a:lnTo>
                <a:lnTo>
                  <a:pt x="92963" y="21759"/>
                </a:lnTo>
                <a:close/>
              </a:path>
              <a:path w="1951989" h="1401445">
                <a:moveTo>
                  <a:pt x="99059" y="19050"/>
                </a:moveTo>
                <a:lnTo>
                  <a:pt x="98297" y="19050"/>
                </a:lnTo>
                <a:lnTo>
                  <a:pt x="98297" y="19388"/>
                </a:lnTo>
                <a:lnTo>
                  <a:pt x="99059" y="19050"/>
                </a:lnTo>
                <a:close/>
              </a:path>
              <a:path w="1951989" h="1401445">
                <a:moveTo>
                  <a:pt x="105156" y="1395691"/>
                </a:moveTo>
                <a:lnTo>
                  <a:pt x="105156" y="1384554"/>
                </a:lnTo>
                <a:lnTo>
                  <a:pt x="98298" y="1382268"/>
                </a:lnTo>
                <a:lnTo>
                  <a:pt x="98298" y="1393467"/>
                </a:lnTo>
                <a:lnTo>
                  <a:pt x="105156" y="1395691"/>
                </a:lnTo>
                <a:close/>
              </a:path>
              <a:path w="1951989" h="1401445">
                <a:moveTo>
                  <a:pt x="105155" y="17526"/>
                </a:moveTo>
                <a:lnTo>
                  <a:pt x="104394" y="17526"/>
                </a:lnTo>
                <a:lnTo>
                  <a:pt x="104394" y="17695"/>
                </a:lnTo>
                <a:lnTo>
                  <a:pt x="105155" y="17526"/>
                </a:lnTo>
                <a:close/>
              </a:path>
              <a:path w="1951989" h="1401445">
                <a:moveTo>
                  <a:pt x="118110" y="1387602"/>
                </a:moveTo>
                <a:lnTo>
                  <a:pt x="111252" y="1386078"/>
                </a:lnTo>
                <a:lnTo>
                  <a:pt x="104394" y="1383792"/>
                </a:lnTo>
                <a:lnTo>
                  <a:pt x="105156" y="1384554"/>
                </a:lnTo>
                <a:lnTo>
                  <a:pt x="105156" y="1395691"/>
                </a:lnTo>
                <a:lnTo>
                  <a:pt x="106917" y="1396262"/>
                </a:lnTo>
                <a:lnTo>
                  <a:pt x="117348" y="1398693"/>
                </a:lnTo>
                <a:lnTo>
                  <a:pt x="117348" y="1387602"/>
                </a:lnTo>
                <a:lnTo>
                  <a:pt x="118110" y="1387602"/>
                </a:lnTo>
                <a:close/>
              </a:path>
              <a:path w="1951989" h="1401445">
                <a:moveTo>
                  <a:pt x="118110" y="13716"/>
                </a:moveTo>
                <a:lnTo>
                  <a:pt x="117348" y="13716"/>
                </a:lnTo>
                <a:lnTo>
                  <a:pt x="117348" y="13885"/>
                </a:lnTo>
                <a:lnTo>
                  <a:pt x="118110" y="13716"/>
                </a:lnTo>
                <a:close/>
              </a:path>
              <a:path w="1951989" h="1401445">
                <a:moveTo>
                  <a:pt x="1814322" y="1401318"/>
                </a:moveTo>
                <a:lnTo>
                  <a:pt x="1814322" y="1389888"/>
                </a:lnTo>
                <a:lnTo>
                  <a:pt x="137160" y="1389888"/>
                </a:lnTo>
                <a:lnTo>
                  <a:pt x="117348" y="1387602"/>
                </a:lnTo>
                <a:lnTo>
                  <a:pt x="117348" y="1398693"/>
                </a:lnTo>
                <a:lnTo>
                  <a:pt x="119431" y="1399178"/>
                </a:lnTo>
                <a:lnTo>
                  <a:pt x="132096" y="1400908"/>
                </a:lnTo>
                <a:lnTo>
                  <a:pt x="144780" y="1401318"/>
                </a:lnTo>
                <a:lnTo>
                  <a:pt x="1814322" y="1401318"/>
                </a:lnTo>
                <a:close/>
              </a:path>
              <a:path w="1951989" h="1401445">
                <a:moveTo>
                  <a:pt x="137922" y="11430"/>
                </a:moveTo>
                <a:lnTo>
                  <a:pt x="137160" y="11430"/>
                </a:lnTo>
                <a:lnTo>
                  <a:pt x="137922" y="11430"/>
                </a:lnTo>
                <a:close/>
              </a:path>
              <a:path w="1951989" h="1401445">
                <a:moveTo>
                  <a:pt x="137922" y="1389888"/>
                </a:moveTo>
                <a:lnTo>
                  <a:pt x="137160" y="1389803"/>
                </a:lnTo>
                <a:lnTo>
                  <a:pt x="137922" y="1389888"/>
                </a:lnTo>
                <a:close/>
              </a:path>
              <a:path w="1951989" h="1401445">
                <a:moveTo>
                  <a:pt x="1814322" y="11506"/>
                </a:moveTo>
                <a:lnTo>
                  <a:pt x="1813560" y="11430"/>
                </a:lnTo>
                <a:lnTo>
                  <a:pt x="1814322" y="11506"/>
                </a:lnTo>
                <a:close/>
              </a:path>
              <a:path w="1951989" h="1401445">
                <a:moveTo>
                  <a:pt x="1821180" y="1400429"/>
                </a:moveTo>
                <a:lnTo>
                  <a:pt x="1821180" y="1389126"/>
                </a:lnTo>
                <a:lnTo>
                  <a:pt x="1813560" y="1389888"/>
                </a:lnTo>
                <a:lnTo>
                  <a:pt x="1814322" y="1389888"/>
                </a:lnTo>
                <a:lnTo>
                  <a:pt x="1814322" y="1401318"/>
                </a:lnTo>
                <a:lnTo>
                  <a:pt x="1821180" y="1400429"/>
                </a:lnTo>
                <a:close/>
              </a:path>
              <a:path w="1951989" h="1401445">
                <a:moveTo>
                  <a:pt x="1821180" y="12276"/>
                </a:moveTo>
                <a:lnTo>
                  <a:pt x="1820418" y="12192"/>
                </a:lnTo>
                <a:lnTo>
                  <a:pt x="1821180" y="12276"/>
                </a:lnTo>
                <a:close/>
              </a:path>
              <a:path w="1951989" h="1401445">
                <a:moveTo>
                  <a:pt x="1847088" y="1383792"/>
                </a:moveTo>
                <a:lnTo>
                  <a:pt x="1840230" y="1386078"/>
                </a:lnTo>
                <a:lnTo>
                  <a:pt x="1834133" y="1387602"/>
                </a:lnTo>
                <a:lnTo>
                  <a:pt x="1820418" y="1389126"/>
                </a:lnTo>
                <a:lnTo>
                  <a:pt x="1821180" y="1389126"/>
                </a:lnTo>
                <a:lnTo>
                  <a:pt x="1821180" y="1400429"/>
                </a:lnTo>
                <a:lnTo>
                  <a:pt x="1833559" y="1398825"/>
                </a:lnTo>
                <a:lnTo>
                  <a:pt x="1846326" y="1395781"/>
                </a:lnTo>
                <a:lnTo>
                  <a:pt x="1846326" y="1384554"/>
                </a:lnTo>
                <a:lnTo>
                  <a:pt x="1847088" y="1383792"/>
                </a:lnTo>
                <a:close/>
              </a:path>
              <a:path w="1951989" h="1401445">
                <a:moveTo>
                  <a:pt x="1847088" y="17695"/>
                </a:moveTo>
                <a:lnTo>
                  <a:pt x="1847088" y="17526"/>
                </a:lnTo>
                <a:lnTo>
                  <a:pt x="1846326" y="17526"/>
                </a:lnTo>
                <a:lnTo>
                  <a:pt x="1847088" y="17695"/>
                </a:lnTo>
                <a:close/>
              </a:path>
              <a:path w="1951989" h="1401445">
                <a:moveTo>
                  <a:pt x="1859280" y="1391459"/>
                </a:moveTo>
                <a:lnTo>
                  <a:pt x="1859280" y="1379982"/>
                </a:lnTo>
                <a:lnTo>
                  <a:pt x="1853183" y="1382268"/>
                </a:lnTo>
                <a:lnTo>
                  <a:pt x="1846326" y="1384554"/>
                </a:lnTo>
                <a:lnTo>
                  <a:pt x="1846326" y="1395781"/>
                </a:lnTo>
                <a:lnTo>
                  <a:pt x="1847375" y="1395531"/>
                </a:lnTo>
                <a:lnTo>
                  <a:pt x="1859280" y="1391459"/>
                </a:lnTo>
                <a:close/>
              </a:path>
              <a:path w="1951989" h="1401445">
                <a:moveTo>
                  <a:pt x="1859280" y="22098"/>
                </a:moveTo>
                <a:lnTo>
                  <a:pt x="1858518" y="21336"/>
                </a:lnTo>
                <a:lnTo>
                  <a:pt x="1858518" y="21717"/>
                </a:lnTo>
                <a:lnTo>
                  <a:pt x="1859280" y="22098"/>
                </a:lnTo>
                <a:close/>
              </a:path>
              <a:path w="1951989" h="1401445">
                <a:moveTo>
                  <a:pt x="1865376" y="1388845"/>
                </a:moveTo>
                <a:lnTo>
                  <a:pt x="1865376" y="1376934"/>
                </a:lnTo>
                <a:lnTo>
                  <a:pt x="1858518" y="1379982"/>
                </a:lnTo>
                <a:lnTo>
                  <a:pt x="1859280" y="1379982"/>
                </a:lnTo>
                <a:lnTo>
                  <a:pt x="1859280" y="1391459"/>
                </a:lnTo>
                <a:lnTo>
                  <a:pt x="1860590" y="1391011"/>
                </a:lnTo>
                <a:lnTo>
                  <a:pt x="1865376" y="1388845"/>
                </a:lnTo>
                <a:close/>
              </a:path>
              <a:path w="1951989" h="1401445">
                <a:moveTo>
                  <a:pt x="1865376" y="24765"/>
                </a:moveTo>
                <a:lnTo>
                  <a:pt x="1865376" y="24384"/>
                </a:lnTo>
                <a:lnTo>
                  <a:pt x="1864614" y="24384"/>
                </a:lnTo>
                <a:lnTo>
                  <a:pt x="1865376" y="24765"/>
                </a:lnTo>
                <a:close/>
              </a:path>
              <a:path w="1951989" h="1401445">
                <a:moveTo>
                  <a:pt x="1882139" y="1367028"/>
                </a:moveTo>
                <a:lnTo>
                  <a:pt x="1870710" y="1373886"/>
                </a:lnTo>
                <a:lnTo>
                  <a:pt x="1864614" y="1376934"/>
                </a:lnTo>
                <a:lnTo>
                  <a:pt x="1865376" y="1376934"/>
                </a:lnTo>
                <a:lnTo>
                  <a:pt x="1865376" y="1388845"/>
                </a:lnTo>
                <a:lnTo>
                  <a:pt x="1873147" y="1385329"/>
                </a:lnTo>
                <a:lnTo>
                  <a:pt x="1881377" y="1380615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1989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1989" h="1401445">
                <a:moveTo>
                  <a:pt x="1901952" y="1365670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59408"/>
                </a:lnTo>
                <a:lnTo>
                  <a:pt x="1881377" y="1367790"/>
                </a:lnTo>
                <a:lnTo>
                  <a:pt x="1881377" y="1380615"/>
                </a:lnTo>
                <a:lnTo>
                  <a:pt x="1884988" y="1378548"/>
                </a:lnTo>
                <a:lnTo>
                  <a:pt x="1896057" y="1370731"/>
                </a:lnTo>
                <a:lnTo>
                  <a:pt x="1901952" y="1365670"/>
                </a:lnTo>
                <a:close/>
              </a:path>
              <a:path w="1951989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1989" h="1401445">
                <a:moveTo>
                  <a:pt x="1910333" y="1357752"/>
                </a:move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670"/>
                </a:lnTo>
                <a:lnTo>
                  <a:pt x="1906295" y="1361941"/>
                </a:lnTo>
                <a:lnTo>
                  <a:pt x="1910333" y="1357752"/>
                </a:lnTo>
                <a:close/>
              </a:path>
              <a:path w="1951989" h="1401445">
                <a:moveTo>
                  <a:pt x="1910333" y="60405"/>
                </a:moveTo>
                <a:lnTo>
                  <a:pt x="1910333" y="60198"/>
                </a:lnTo>
                <a:lnTo>
                  <a:pt x="1909572" y="59436"/>
                </a:lnTo>
                <a:lnTo>
                  <a:pt x="1910333" y="60405"/>
                </a:lnTo>
                <a:close/>
              </a:path>
              <a:path w="1951989" h="1401445">
                <a:moveTo>
                  <a:pt x="1917954" y="1349348"/>
                </a:moveTo>
                <a:lnTo>
                  <a:pt x="1917954" y="1331214"/>
                </a:lnTo>
                <a:lnTo>
                  <a:pt x="1909572" y="1341882"/>
                </a:lnTo>
                <a:lnTo>
                  <a:pt x="1910333" y="1341120"/>
                </a:lnTo>
                <a:lnTo>
                  <a:pt x="1910333" y="1357752"/>
                </a:lnTo>
                <a:lnTo>
                  <a:pt x="1915647" y="1352241"/>
                </a:lnTo>
                <a:lnTo>
                  <a:pt x="1917954" y="1349348"/>
                </a:lnTo>
                <a:close/>
              </a:path>
              <a:path w="1951989" h="1401445">
                <a:moveTo>
                  <a:pt x="1917954" y="71247"/>
                </a:moveTo>
                <a:lnTo>
                  <a:pt x="1917954" y="70104"/>
                </a:lnTo>
                <a:lnTo>
                  <a:pt x="1917192" y="70104"/>
                </a:lnTo>
                <a:lnTo>
                  <a:pt x="1917954" y="71247"/>
                </a:lnTo>
                <a:close/>
              </a:path>
              <a:path w="1951989" h="1401445">
                <a:moveTo>
                  <a:pt x="1924812" y="1340537"/>
                </a:moveTo>
                <a:lnTo>
                  <a:pt x="1924812" y="1319784"/>
                </a:lnTo>
                <a:lnTo>
                  <a:pt x="1917192" y="1331214"/>
                </a:lnTo>
                <a:lnTo>
                  <a:pt x="1917954" y="1331214"/>
                </a:lnTo>
                <a:lnTo>
                  <a:pt x="1917954" y="1349348"/>
                </a:lnTo>
                <a:lnTo>
                  <a:pt x="1924055" y="1341694"/>
                </a:lnTo>
                <a:lnTo>
                  <a:pt x="1924812" y="1340537"/>
                </a:lnTo>
                <a:close/>
              </a:path>
              <a:path w="1951989" h="1401445">
                <a:moveTo>
                  <a:pt x="1924812" y="82296"/>
                </a:moveTo>
                <a:lnTo>
                  <a:pt x="1924812" y="81534"/>
                </a:lnTo>
                <a:lnTo>
                  <a:pt x="1924050" y="80772"/>
                </a:lnTo>
                <a:lnTo>
                  <a:pt x="1924812" y="82296"/>
                </a:lnTo>
                <a:close/>
              </a:path>
              <a:path w="1951989" h="1401445">
                <a:moveTo>
                  <a:pt x="1940814" y="1311020"/>
                </a:moveTo>
                <a:lnTo>
                  <a:pt x="1940814" y="1256538"/>
                </a:lnTo>
                <a:lnTo>
                  <a:pt x="1940052" y="1263396"/>
                </a:lnTo>
                <a:lnTo>
                  <a:pt x="1940052" y="1270254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4050" y="1320546"/>
                </a:lnTo>
                <a:lnTo>
                  <a:pt x="1924812" y="1319784"/>
                </a:lnTo>
                <a:lnTo>
                  <a:pt x="1924812" y="1340537"/>
                </a:lnTo>
                <a:lnTo>
                  <a:pt x="1931462" y="1330363"/>
                </a:lnTo>
                <a:lnTo>
                  <a:pt x="1937811" y="1318312"/>
                </a:lnTo>
                <a:lnTo>
                  <a:pt x="1940814" y="1311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7799" y="3468623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8935" y="118012"/>
                </a:lnTo>
                <a:lnTo>
                  <a:pt x="1935302" y="78641"/>
                </a:lnTo>
                <a:lnTo>
                  <a:pt x="1911870" y="45548"/>
                </a:lnTo>
                <a:lnTo>
                  <a:pt x="1880328" y="20312"/>
                </a:lnTo>
                <a:lnTo>
                  <a:pt x="1842364" y="4512"/>
                </a:lnTo>
                <a:lnTo>
                  <a:pt x="1814322" y="0"/>
                </a:lnTo>
                <a:lnTo>
                  <a:pt x="144018" y="437"/>
                </a:lnTo>
                <a:lnTo>
                  <a:pt x="104748" y="5490"/>
                </a:lnTo>
                <a:lnTo>
                  <a:pt x="67298" y="22504"/>
                </a:lnTo>
                <a:lnTo>
                  <a:pt x="35871" y="49053"/>
                </a:lnTo>
                <a:lnTo>
                  <a:pt x="13075" y="83117"/>
                </a:lnTo>
                <a:lnTo>
                  <a:pt x="1523" y="122682"/>
                </a:lnTo>
                <a:lnTo>
                  <a:pt x="0" y="129540"/>
                </a:lnTo>
                <a:lnTo>
                  <a:pt x="0" y="1271778"/>
                </a:lnTo>
                <a:lnTo>
                  <a:pt x="1524" y="1278636"/>
                </a:lnTo>
                <a:lnTo>
                  <a:pt x="4265" y="1293853"/>
                </a:lnTo>
                <a:lnTo>
                  <a:pt x="8180" y="1306276"/>
                </a:lnTo>
                <a:lnTo>
                  <a:pt x="10668" y="1312225"/>
                </a:lnTo>
                <a:lnTo>
                  <a:pt x="10668" y="137922"/>
                </a:lnTo>
                <a:lnTo>
                  <a:pt x="12191" y="124206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6763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3621" y="86868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3832"/>
                </a:lnTo>
                <a:lnTo>
                  <a:pt x="80772" y="27432"/>
                </a:lnTo>
                <a:lnTo>
                  <a:pt x="86105" y="24384"/>
                </a:lnTo>
                <a:lnTo>
                  <a:pt x="92201" y="21336"/>
                </a:lnTo>
                <a:lnTo>
                  <a:pt x="92201" y="22098"/>
                </a:lnTo>
                <a:lnTo>
                  <a:pt x="98297" y="19050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1814322" y="11514"/>
                </a:lnTo>
                <a:lnTo>
                  <a:pt x="1834133" y="13716"/>
                </a:lnTo>
                <a:lnTo>
                  <a:pt x="1834133" y="13885"/>
                </a:lnTo>
                <a:lnTo>
                  <a:pt x="1840230" y="15240"/>
                </a:lnTo>
                <a:lnTo>
                  <a:pt x="1846326" y="17526"/>
                </a:lnTo>
                <a:lnTo>
                  <a:pt x="1852422" y="19050"/>
                </a:lnTo>
                <a:lnTo>
                  <a:pt x="1858518" y="22098"/>
                </a:lnTo>
                <a:lnTo>
                  <a:pt x="1858518" y="21336"/>
                </a:lnTo>
                <a:lnTo>
                  <a:pt x="1870710" y="27432"/>
                </a:lnTo>
                <a:lnTo>
                  <a:pt x="1870710" y="27889"/>
                </a:lnTo>
                <a:lnTo>
                  <a:pt x="1881377" y="34290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892045" y="42554"/>
                </a:lnTo>
                <a:lnTo>
                  <a:pt x="1901189" y="50292"/>
                </a:lnTo>
                <a:lnTo>
                  <a:pt x="1909572" y="60198"/>
                </a:lnTo>
                <a:lnTo>
                  <a:pt x="1909572" y="59436"/>
                </a:lnTo>
                <a:lnTo>
                  <a:pt x="1917192" y="70104"/>
                </a:lnTo>
                <a:lnTo>
                  <a:pt x="1924050" y="81534"/>
                </a:lnTo>
                <a:lnTo>
                  <a:pt x="1924050" y="80772"/>
                </a:lnTo>
                <a:lnTo>
                  <a:pt x="1927098" y="86868"/>
                </a:lnTo>
                <a:lnTo>
                  <a:pt x="1929383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3956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40052" y="137922"/>
                </a:lnTo>
                <a:lnTo>
                  <a:pt x="1940052" y="1312069"/>
                </a:lnTo>
                <a:lnTo>
                  <a:pt x="1942796" y="1305468"/>
                </a:lnTo>
                <a:lnTo>
                  <a:pt x="1946918" y="1292195"/>
                </a:lnTo>
                <a:lnTo>
                  <a:pt x="1949831" y="1278404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50292" y="1351026"/>
                </a:moveTo>
                <a:lnTo>
                  <a:pt x="41148" y="1341120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26670" y="1319784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0668" y="1263396"/>
                </a:lnTo>
                <a:lnTo>
                  <a:pt x="10668" y="1312225"/>
                </a:lnTo>
                <a:lnTo>
                  <a:pt x="33892" y="1349983"/>
                </a:lnTo>
                <a:lnTo>
                  <a:pt x="49530" y="1365748"/>
                </a:lnTo>
                <a:lnTo>
                  <a:pt x="49530" y="1351026"/>
                </a:lnTo>
                <a:lnTo>
                  <a:pt x="50292" y="1351026"/>
                </a:lnTo>
                <a:close/>
              </a:path>
              <a:path w="195199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1951990" h="1401445">
                <a:moveTo>
                  <a:pt x="70104" y="1380655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530" y="1351026"/>
                </a:lnTo>
                <a:lnTo>
                  <a:pt x="49530" y="1365748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655"/>
                </a:lnTo>
                <a:close/>
              </a:path>
              <a:path w="1951990" h="1401445">
                <a:moveTo>
                  <a:pt x="70103" y="33832"/>
                </a:moveTo>
                <a:lnTo>
                  <a:pt x="70103" y="33528"/>
                </a:lnTo>
                <a:lnTo>
                  <a:pt x="69341" y="34290"/>
                </a:lnTo>
                <a:lnTo>
                  <a:pt x="70103" y="33832"/>
                </a:lnTo>
                <a:close/>
              </a:path>
              <a:path w="1951990" h="1401445">
                <a:moveTo>
                  <a:pt x="111252" y="1386078"/>
                </a:moveTo>
                <a:lnTo>
                  <a:pt x="104394" y="1383792"/>
                </a:ln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0772" y="1373886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655"/>
                </a:lnTo>
                <a:lnTo>
                  <a:pt x="81949" y="1387084"/>
                </a:lnTo>
                <a:lnTo>
                  <a:pt x="93673" y="1392009"/>
                </a:lnTo>
                <a:lnTo>
                  <a:pt x="106142" y="1396075"/>
                </a:lnTo>
                <a:lnTo>
                  <a:pt x="110490" y="1397102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195199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1951990" h="1401445">
                <a:moveTo>
                  <a:pt x="1834133" y="1398577"/>
                </a:moveTo>
                <a:lnTo>
                  <a:pt x="1834133" y="1387602"/>
                </a:lnTo>
                <a:lnTo>
                  <a:pt x="1814322" y="1389803"/>
                </a:lnTo>
                <a:lnTo>
                  <a:pt x="137160" y="1389888"/>
                </a:lnTo>
                <a:lnTo>
                  <a:pt x="130302" y="1389126"/>
                </a:lnTo>
                <a:lnTo>
                  <a:pt x="123444" y="1388364"/>
                </a:lnTo>
                <a:lnTo>
                  <a:pt x="117348" y="1387602"/>
                </a:lnTo>
                <a:lnTo>
                  <a:pt x="110490" y="1386078"/>
                </a:lnTo>
                <a:lnTo>
                  <a:pt x="110490" y="1397102"/>
                </a:lnTo>
                <a:lnTo>
                  <a:pt x="118957" y="1399103"/>
                </a:lnTo>
                <a:lnTo>
                  <a:pt x="131771" y="1400912"/>
                </a:lnTo>
                <a:lnTo>
                  <a:pt x="144018" y="1401318"/>
                </a:lnTo>
                <a:lnTo>
                  <a:pt x="1814322" y="1401318"/>
                </a:lnTo>
                <a:lnTo>
                  <a:pt x="1833385" y="1398756"/>
                </a:lnTo>
                <a:lnTo>
                  <a:pt x="1834133" y="1398577"/>
                </a:lnTo>
                <a:close/>
              </a:path>
              <a:path w="195199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1951990" h="1401445">
                <a:moveTo>
                  <a:pt x="124206" y="1388364"/>
                </a:moveTo>
                <a:lnTo>
                  <a:pt x="123444" y="1388279"/>
                </a:lnTo>
                <a:lnTo>
                  <a:pt x="124206" y="1388364"/>
                </a:lnTo>
                <a:close/>
              </a:path>
              <a:path w="195199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1951990" h="1401445">
                <a:moveTo>
                  <a:pt x="131064" y="1389126"/>
                </a:moveTo>
                <a:lnTo>
                  <a:pt x="130302" y="1389049"/>
                </a:lnTo>
                <a:lnTo>
                  <a:pt x="131064" y="1389126"/>
                </a:lnTo>
                <a:close/>
              </a:path>
              <a:path w="1951990" h="1401445">
                <a:moveTo>
                  <a:pt x="1834133" y="13885"/>
                </a:moveTo>
                <a:lnTo>
                  <a:pt x="1834133" y="13716"/>
                </a:lnTo>
                <a:lnTo>
                  <a:pt x="1833372" y="13716"/>
                </a:lnTo>
                <a:lnTo>
                  <a:pt x="1834133" y="13885"/>
                </a:lnTo>
                <a:close/>
              </a:path>
              <a:path w="1951990" h="1401445">
                <a:moveTo>
                  <a:pt x="1870710" y="1386217"/>
                </a:moveTo>
                <a:lnTo>
                  <a:pt x="1870710" y="1373886"/>
                </a:lnTo>
                <a:lnTo>
                  <a:pt x="1858518" y="1379982"/>
                </a:lnTo>
                <a:lnTo>
                  <a:pt x="1846326" y="1384554"/>
                </a:lnTo>
                <a:lnTo>
                  <a:pt x="1846326" y="1383792"/>
                </a:lnTo>
                <a:lnTo>
                  <a:pt x="1840230" y="1386078"/>
                </a:lnTo>
                <a:lnTo>
                  <a:pt x="1833372" y="1387602"/>
                </a:lnTo>
                <a:lnTo>
                  <a:pt x="1834133" y="1387602"/>
                </a:lnTo>
                <a:lnTo>
                  <a:pt x="1834133" y="1398577"/>
                </a:lnTo>
                <a:lnTo>
                  <a:pt x="1847180" y="1395452"/>
                </a:lnTo>
                <a:lnTo>
                  <a:pt x="1860370" y="1390918"/>
                </a:lnTo>
                <a:lnTo>
                  <a:pt x="1870710" y="1386217"/>
                </a:lnTo>
                <a:close/>
              </a:path>
              <a:path w="1951990" h="1401445">
                <a:moveTo>
                  <a:pt x="1870710" y="27889"/>
                </a:moveTo>
                <a:lnTo>
                  <a:pt x="1870710" y="27432"/>
                </a:lnTo>
                <a:lnTo>
                  <a:pt x="1869948" y="27432"/>
                </a:lnTo>
                <a:lnTo>
                  <a:pt x="1870710" y="27889"/>
                </a:lnTo>
                <a:close/>
              </a:path>
              <a:path w="1951990" h="1401445">
                <a:moveTo>
                  <a:pt x="1892045" y="1359408"/>
                </a:moveTo>
                <a:lnTo>
                  <a:pt x="1881377" y="1367790"/>
                </a:lnTo>
                <a:lnTo>
                  <a:pt x="1881377" y="1367028"/>
                </a:lnTo>
                <a:lnTo>
                  <a:pt x="1869948" y="1373886"/>
                </a:lnTo>
                <a:lnTo>
                  <a:pt x="1870710" y="1373886"/>
                </a:lnTo>
                <a:lnTo>
                  <a:pt x="1870710" y="1386217"/>
                </a:lnTo>
                <a:lnTo>
                  <a:pt x="1872900" y="1385221"/>
                </a:lnTo>
                <a:lnTo>
                  <a:pt x="1884715" y="1378423"/>
                </a:lnTo>
                <a:lnTo>
                  <a:pt x="1891283" y="1373765"/>
                </a:lnTo>
                <a:lnTo>
                  <a:pt x="1891283" y="1360170"/>
                </a:lnTo>
                <a:lnTo>
                  <a:pt x="1892045" y="1359408"/>
                </a:lnTo>
                <a:close/>
              </a:path>
              <a:path w="1951990" h="1401445">
                <a:moveTo>
                  <a:pt x="1892045" y="42554"/>
                </a:moveTo>
                <a:lnTo>
                  <a:pt x="1892045" y="41910"/>
                </a:lnTo>
                <a:lnTo>
                  <a:pt x="1891283" y="41910"/>
                </a:lnTo>
                <a:lnTo>
                  <a:pt x="1892045" y="42554"/>
                </a:lnTo>
                <a:close/>
              </a:path>
              <a:path w="1951990" h="1401445">
                <a:moveTo>
                  <a:pt x="1930145" y="1331727"/>
                </a:moveTo>
                <a:lnTo>
                  <a:pt x="1930145" y="1308354"/>
                </a:lnTo>
                <a:lnTo>
                  <a:pt x="1924050" y="1320546"/>
                </a:lnTo>
                <a:lnTo>
                  <a:pt x="1924050" y="1319784"/>
                </a:lnTo>
                <a:lnTo>
                  <a:pt x="1917192" y="1331214"/>
                </a:lnTo>
                <a:lnTo>
                  <a:pt x="1909572" y="1341882"/>
                </a:lnTo>
                <a:lnTo>
                  <a:pt x="1909572" y="1341120"/>
                </a:lnTo>
                <a:lnTo>
                  <a:pt x="1901189" y="1351026"/>
                </a:lnTo>
                <a:lnTo>
                  <a:pt x="1891283" y="1360170"/>
                </a:lnTo>
                <a:lnTo>
                  <a:pt x="1891283" y="1373765"/>
                </a:lnTo>
                <a:lnTo>
                  <a:pt x="1895760" y="1370591"/>
                </a:lnTo>
                <a:lnTo>
                  <a:pt x="1905980" y="1361787"/>
                </a:lnTo>
                <a:lnTo>
                  <a:pt x="1915321" y="1352078"/>
                </a:lnTo>
                <a:lnTo>
                  <a:pt x="1923728" y="1341526"/>
                </a:lnTo>
                <a:lnTo>
                  <a:pt x="1930145" y="1331727"/>
                </a:lnTo>
                <a:close/>
              </a:path>
              <a:path w="1951990" h="1401445">
                <a:moveTo>
                  <a:pt x="1940052" y="1312069"/>
                </a:moveTo>
                <a:lnTo>
                  <a:pt x="1940052" y="1263396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3956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29383" y="1309116"/>
                </a:lnTo>
                <a:lnTo>
                  <a:pt x="1930145" y="1308354"/>
                </a:lnTo>
                <a:lnTo>
                  <a:pt x="1930145" y="1331727"/>
                </a:lnTo>
                <a:lnTo>
                  <a:pt x="1931146" y="1330198"/>
                </a:lnTo>
                <a:lnTo>
                  <a:pt x="1937521" y="1318157"/>
                </a:lnTo>
                <a:lnTo>
                  <a:pt x="1940052" y="131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92451" y="3755390"/>
            <a:ext cx="158242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 &amp; TRM PM –</a:t>
            </a:r>
            <a:endParaRPr sz="2000" dirty="0">
              <a:latin typeface="Calibri"/>
              <a:cs typeface="Calibri"/>
            </a:endParaRPr>
          </a:p>
          <a:p>
            <a:pPr marL="208915" marR="202565" algn="ctr">
              <a:lnSpc>
                <a:spcPts val="2210"/>
              </a:lnSpc>
              <a:spcBef>
                <a:spcPts val="1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Abiboul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DIOP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07799" y="5002529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9155" y="119033"/>
                </a:lnTo>
                <a:lnTo>
                  <a:pt x="1935757" y="79784"/>
                </a:lnTo>
                <a:lnTo>
                  <a:pt x="1911996" y="46064"/>
                </a:lnTo>
                <a:lnTo>
                  <a:pt x="1880022" y="20185"/>
                </a:lnTo>
                <a:lnTo>
                  <a:pt x="1841985" y="4460"/>
                </a:lnTo>
                <a:lnTo>
                  <a:pt x="1814322" y="762"/>
                </a:lnTo>
                <a:lnTo>
                  <a:pt x="1806702" y="0"/>
                </a:lnTo>
                <a:lnTo>
                  <a:pt x="132606" y="508"/>
                </a:lnTo>
                <a:lnTo>
                  <a:pt x="92061" y="9998"/>
                </a:lnTo>
                <a:lnTo>
                  <a:pt x="56303" y="30145"/>
                </a:lnTo>
                <a:lnTo>
                  <a:pt x="27590" y="59202"/>
                </a:lnTo>
                <a:lnTo>
                  <a:pt x="8181" y="95420"/>
                </a:lnTo>
                <a:lnTo>
                  <a:pt x="0" y="130302"/>
                </a:lnTo>
                <a:lnTo>
                  <a:pt x="0" y="1271778"/>
                </a:lnTo>
                <a:lnTo>
                  <a:pt x="1524" y="1278636"/>
                </a:lnTo>
                <a:lnTo>
                  <a:pt x="4085" y="1293735"/>
                </a:lnTo>
                <a:lnTo>
                  <a:pt x="7995" y="1306080"/>
                </a:lnTo>
                <a:lnTo>
                  <a:pt x="10668" y="1312495"/>
                </a:lnTo>
                <a:lnTo>
                  <a:pt x="10668" y="144780"/>
                </a:lnTo>
                <a:lnTo>
                  <a:pt x="10809" y="136040"/>
                </a:lnTo>
                <a:lnTo>
                  <a:pt x="19069" y="98795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69341" y="34834"/>
                </a:lnTo>
                <a:lnTo>
                  <a:pt x="69341" y="34290"/>
                </a:lnTo>
                <a:lnTo>
                  <a:pt x="80772" y="27432"/>
                </a:lnTo>
                <a:lnTo>
                  <a:pt x="86105" y="24384"/>
                </a:lnTo>
                <a:lnTo>
                  <a:pt x="92201" y="22098"/>
                </a:lnTo>
                <a:lnTo>
                  <a:pt x="98297" y="19050"/>
                </a:lnTo>
                <a:lnTo>
                  <a:pt x="98297" y="19812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1814322" y="11514"/>
                </a:lnTo>
                <a:lnTo>
                  <a:pt x="1834133" y="13716"/>
                </a:lnTo>
                <a:lnTo>
                  <a:pt x="1834133" y="13885"/>
                </a:lnTo>
                <a:lnTo>
                  <a:pt x="1840230" y="15240"/>
                </a:lnTo>
                <a:lnTo>
                  <a:pt x="1852422" y="19812"/>
                </a:lnTo>
                <a:lnTo>
                  <a:pt x="1852422" y="19050"/>
                </a:lnTo>
                <a:lnTo>
                  <a:pt x="1858518" y="22098"/>
                </a:lnTo>
                <a:lnTo>
                  <a:pt x="1864614" y="24384"/>
                </a:lnTo>
                <a:lnTo>
                  <a:pt x="1870710" y="27432"/>
                </a:lnTo>
                <a:lnTo>
                  <a:pt x="1870710" y="27889"/>
                </a:lnTo>
                <a:lnTo>
                  <a:pt x="1881377" y="34290"/>
                </a:lnTo>
                <a:lnTo>
                  <a:pt x="1892045" y="41910"/>
                </a:lnTo>
                <a:lnTo>
                  <a:pt x="1892045" y="42554"/>
                </a:lnTo>
                <a:lnTo>
                  <a:pt x="1901189" y="50292"/>
                </a:lnTo>
                <a:lnTo>
                  <a:pt x="1909572" y="60198"/>
                </a:lnTo>
                <a:lnTo>
                  <a:pt x="1909572" y="59436"/>
                </a:lnTo>
                <a:lnTo>
                  <a:pt x="1917192" y="70104"/>
                </a:lnTo>
                <a:lnTo>
                  <a:pt x="1924050" y="81534"/>
                </a:lnTo>
                <a:lnTo>
                  <a:pt x="1924050" y="80772"/>
                </a:lnTo>
                <a:lnTo>
                  <a:pt x="1930006" y="93921"/>
                </a:lnTo>
                <a:lnTo>
                  <a:pt x="1934475" y="105810"/>
                </a:lnTo>
                <a:lnTo>
                  <a:pt x="1937766" y="118110"/>
                </a:lnTo>
                <a:lnTo>
                  <a:pt x="1938527" y="124968"/>
                </a:lnTo>
                <a:lnTo>
                  <a:pt x="1938527" y="124206"/>
                </a:lnTo>
                <a:lnTo>
                  <a:pt x="1940052" y="137922"/>
                </a:lnTo>
                <a:lnTo>
                  <a:pt x="1940052" y="1312632"/>
                </a:lnTo>
                <a:lnTo>
                  <a:pt x="1943322" y="1304827"/>
                </a:lnTo>
                <a:lnTo>
                  <a:pt x="1947402" y="1291625"/>
                </a:lnTo>
                <a:lnTo>
                  <a:pt x="1950148" y="1278038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50292" y="1366548"/>
                </a:moveTo>
                <a:lnTo>
                  <a:pt x="50292" y="1351788"/>
                </a:lnTo>
                <a:lnTo>
                  <a:pt x="49530" y="1351026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33528" y="1331976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6764" y="1296924"/>
                </a:lnTo>
                <a:lnTo>
                  <a:pt x="15240" y="1290066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1430" y="1270254"/>
                </a:lnTo>
                <a:lnTo>
                  <a:pt x="11430" y="1271016"/>
                </a:lnTo>
                <a:lnTo>
                  <a:pt x="10668" y="1263396"/>
                </a:lnTo>
                <a:lnTo>
                  <a:pt x="10668" y="1312495"/>
                </a:lnTo>
                <a:lnTo>
                  <a:pt x="12975" y="1318035"/>
                </a:lnTo>
                <a:lnTo>
                  <a:pt x="18988" y="1329503"/>
                </a:lnTo>
                <a:lnTo>
                  <a:pt x="25994" y="1340386"/>
                </a:lnTo>
                <a:lnTo>
                  <a:pt x="33954" y="1350587"/>
                </a:lnTo>
                <a:lnTo>
                  <a:pt x="42828" y="1360008"/>
                </a:lnTo>
                <a:lnTo>
                  <a:pt x="50292" y="1366548"/>
                </a:lnTo>
                <a:close/>
              </a:path>
              <a:path w="195199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1951990" h="1401445">
                <a:moveTo>
                  <a:pt x="49926" y="1351391"/>
                </a:moveTo>
                <a:lnTo>
                  <a:pt x="49530" y="1350962"/>
                </a:lnTo>
                <a:lnTo>
                  <a:pt x="49926" y="1351391"/>
                </a:lnTo>
                <a:close/>
              </a:path>
              <a:path w="1951990" h="1401445">
                <a:moveTo>
                  <a:pt x="50292" y="1351788"/>
                </a:moveTo>
                <a:lnTo>
                  <a:pt x="49926" y="1351391"/>
                </a:lnTo>
                <a:lnTo>
                  <a:pt x="49530" y="1351026"/>
                </a:lnTo>
                <a:lnTo>
                  <a:pt x="50292" y="1351788"/>
                </a:lnTo>
                <a:close/>
              </a:path>
              <a:path w="1951990" h="1401445">
                <a:moveTo>
                  <a:pt x="70104" y="1380732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926" y="1351391"/>
                </a:lnTo>
                <a:lnTo>
                  <a:pt x="50292" y="1351788"/>
                </a:lnTo>
                <a:lnTo>
                  <a:pt x="50292" y="1366548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732"/>
                </a:lnTo>
                <a:close/>
              </a:path>
              <a:path w="1951990" h="1401445">
                <a:moveTo>
                  <a:pt x="70103" y="34290"/>
                </a:moveTo>
                <a:lnTo>
                  <a:pt x="69341" y="34290"/>
                </a:lnTo>
                <a:lnTo>
                  <a:pt x="69341" y="34834"/>
                </a:lnTo>
                <a:lnTo>
                  <a:pt x="70103" y="34290"/>
                </a:lnTo>
                <a:close/>
              </a:path>
              <a:path w="1951990" h="1401445">
                <a:moveTo>
                  <a:pt x="111252" y="1386078"/>
                </a:move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0772" y="1373886"/>
                </a:lnTo>
                <a:lnTo>
                  <a:pt x="80772" y="1374648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732"/>
                </a:lnTo>
                <a:lnTo>
                  <a:pt x="81934" y="1387284"/>
                </a:lnTo>
                <a:lnTo>
                  <a:pt x="93700" y="1392409"/>
                </a:lnTo>
                <a:lnTo>
                  <a:pt x="105915" y="1396340"/>
                </a:lnTo>
                <a:lnTo>
                  <a:pt x="110490" y="1397350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195199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1951990" h="1401445">
                <a:moveTo>
                  <a:pt x="124206" y="1399854"/>
                </a:moveTo>
                <a:lnTo>
                  <a:pt x="124206" y="1389126"/>
                </a:lnTo>
                <a:lnTo>
                  <a:pt x="110490" y="1386078"/>
                </a:lnTo>
                <a:lnTo>
                  <a:pt x="110490" y="1397350"/>
                </a:lnTo>
                <a:lnTo>
                  <a:pt x="118455" y="1399111"/>
                </a:lnTo>
                <a:lnTo>
                  <a:pt x="124206" y="1399854"/>
                </a:lnTo>
                <a:close/>
              </a:path>
              <a:path w="195199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1951990" h="1401445">
                <a:moveTo>
                  <a:pt x="131064" y="1389888"/>
                </a:moveTo>
                <a:lnTo>
                  <a:pt x="123444" y="1388364"/>
                </a:lnTo>
                <a:lnTo>
                  <a:pt x="124206" y="1389126"/>
                </a:lnTo>
                <a:lnTo>
                  <a:pt x="124206" y="1399854"/>
                </a:lnTo>
                <a:lnTo>
                  <a:pt x="130302" y="1400642"/>
                </a:lnTo>
                <a:lnTo>
                  <a:pt x="130302" y="1389888"/>
                </a:lnTo>
                <a:lnTo>
                  <a:pt x="131064" y="1389888"/>
                </a:lnTo>
                <a:close/>
              </a:path>
              <a:path w="195199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1951990" h="1401445">
                <a:moveTo>
                  <a:pt x="1834133" y="1398841"/>
                </a:moveTo>
                <a:lnTo>
                  <a:pt x="1834133" y="1387602"/>
                </a:lnTo>
                <a:lnTo>
                  <a:pt x="1827276" y="1389126"/>
                </a:lnTo>
                <a:lnTo>
                  <a:pt x="1827276" y="1388364"/>
                </a:lnTo>
                <a:lnTo>
                  <a:pt x="1820418" y="1389888"/>
                </a:lnTo>
                <a:lnTo>
                  <a:pt x="1813560" y="1389888"/>
                </a:lnTo>
                <a:lnTo>
                  <a:pt x="1806702" y="1390650"/>
                </a:lnTo>
                <a:lnTo>
                  <a:pt x="144018" y="1390650"/>
                </a:lnTo>
                <a:lnTo>
                  <a:pt x="137160" y="1389888"/>
                </a:lnTo>
                <a:lnTo>
                  <a:pt x="130302" y="1389888"/>
                </a:lnTo>
                <a:lnTo>
                  <a:pt x="130302" y="1400642"/>
                </a:lnTo>
                <a:lnTo>
                  <a:pt x="131198" y="1400758"/>
                </a:lnTo>
                <a:lnTo>
                  <a:pt x="144018" y="1401318"/>
                </a:lnTo>
                <a:lnTo>
                  <a:pt x="1814322" y="1401318"/>
                </a:lnTo>
                <a:lnTo>
                  <a:pt x="1833031" y="1399091"/>
                </a:lnTo>
                <a:lnTo>
                  <a:pt x="1834133" y="1398841"/>
                </a:lnTo>
                <a:close/>
              </a:path>
              <a:path w="1951990" h="1401445">
                <a:moveTo>
                  <a:pt x="1834133" y="13885"/>
                </a:moveTo>
                <a:lnTo>
                  <a:pt x="1834133" y="13716"/>
                </a:lnTo>
                <a:lnTo>
                  <a:pt x="1833372" y="13716"/>
                </a:lnTo>
                <a:lnTo>
                  <a:pt x="1834133" y="13885"/>
                </a:lnTo>
                <a:close/>
              </a:path>
              <a:path w="1951990" h="1401445">
                <a:moveTo>
                  <a:pt x="1870710" y="1373886"/>
                </a:moveTo>
                <a:lnTo>
                  <a:pt x="1858518" y="1379982"/>
                </a:lnTo>
                <a:lnTo>
                  <a:pt x="1846326" y="1384554"/>
                </a:lnTo>
                <a:lnTo>
                  <a:pt x="1840230" y="1386078"/>
                </a:lnTo>
                <a:lnTo>
                  <a:pt x="1833372" y="1387602"/>
                </a:lnTo>
                <a:lnTo>
                  <a:pt x="1834133" y="1387602"/>
                </a:lnTo>
                <a:lnTo>
                  <a:pt x="1834133" y="1398841"/>
                </a:lnTo>
                <a:lnTo>
                  <a:pt x="1846562" y="1396026"/>
                </a:lnTo>
                <a:lnTo>
                  <a:pt x="1859630" y="1391592"/>
                </a:lnTo>
                <a:lnTo>
                  <a:pt x="1869948" y="1386884"/>
                </a:lnTo>
                <a:lnTo>
                  <a:pt x="1869948" y="1374648"/>
                </a:lnTo>
                <a:lnTo>
                  <a:pt x="1870710" y="1373886"/>
                </a:lnTo>
                <a:close/>
              </a:path>
              <a:path w="1951990" h="1401445">
                <a:moveTo>
                  <a:pt x="1870710" y="27889"/>
                </a:moveTo>
                <a:lnTo>
                  <a:pt x="1870710" y="27432"/>
                </a:lnTo>
                <a:lnTo>
                  <a:pt x="1869948" y="27432"/>
                </a:lnTo>
                <a:lnTo>
                  <a:pt x="1870710" y="27889"/>
                </a:lnTo>
                <a:close/>
              </a:path>
              <a:path w="1951990" h="1401445">
                <a:moveTo>
                  <a:pt x="1892045" y="1359408"/>
                </a:moveTo>
                <a:lnTo>
                  <a:pt x="1881377" y="1367790"/>
                </a:lnTo>
                <a:lnTo>
                  <a:pt x="1881377" y="1367028"/>
                </a:lnTo>
                <a:lnTo>
                  <a:pt x="1869948" y="1374648"/>
                </a:lnTo>
                <a:lnTo>
                  <a:pt x="1869948" y="1386884"/>
                </a:lnTo>
                <a:lnTo>
                  <a:pt x="1872155" y="1385877"/>
                </a:lnTo>
                <a:lnTo>
                  <a:pt x="1884058" y="1378971"/>
                </a:lnTo>
                <a:lnTo>
                  <a:pt x="1891283" y="1373807"/>
                </a:lnTo>
                <a:lnTo>
                  <a:pt x="1891283" y="1360170"/>
                </a:lnTo>
                <a:lnTo>
                  <a:pt x="1892045" y="1359408"/>
                </a:lnTo>
                <a:close/>
              </a:path>
              <a:path w="1951990" h="1401445">
                <a:moveTo>
                  <a:pt x="1892045" y="42554"/>
                </a:moveTo>
                <a:lnTo>
                  <a:pt x="1892045" y="41910"/>
                </a:lnTo>
                <a:lnTo>
                  <a:pt x="1891283" y="41910"/>
                </a:lnTo>
                <a:lnTo>
                  <a:pt x="1892045" y="42554"/>
                </a:lnTo>
                <a:close/>
              </a:path>
              <a:path w="1951990" h="1401445">
                <a:moveTo>
                  <a:pt x="1930145" y="1331738"/>
                </a:moveTo>
                <a:lnTo>
                  <a:pt x="1930145" y="1308354"/>
                </a:lnTo>
                <a:lnTo>
                  <a:pt x="1924050" y="1320546"/>
                </a:lnTo>
                <a:lnTo>
                  <a:pt x="1917192" y="1331976"/>
                </a:lnTo>
                <a:lnTo>
                  <a:pt x="1917192" y="1331214"/>
                </a:lnTo>
                <a:lnTo>
                  <a:pt x="1909572" y="1341882"/>
                </a:lnTo>
                <a:lnTo>
                  <a:pt x="1901189" y="1351788"/>
                </a:lnTo>
                <a:lnTo>
                  <a:pt x="1901189" y="1351026"/>
                </a:lnTo>
                <a:lnTo>
                  <a:pt x="1891283" y="1360170"/>
                </a:lnTo>
                <a:lnTo>
                  <a:pt x="1891283" y="1373807"/>
                </a:lnTo>
                <a:lnTo>
                  <a:pt x="1895261" y="1370965"/>
                </a:lnTo>
                <a:lnTo>
                  <a:pt x="1905683" y="1361947"/>
                </a:lnTo>
                <a:lnTo>
                  <a:pt x="1915245" y="1352008"/>
                </a:lnTo>
                <a:lnTo>
                  <a:pt x="1923870" y="1341237"/>
                </a:lnTo>
                <a:lnTo>
                  <a:pt x="1930145" y="1331738"/>
                </a:lnTo>
                <a:close/>
              </a:path>
              <a:path w="1951990" h="1401445">
                <a:moveTo>
                  <a:pt x="1940052" y="1312632"/>
                </a:moveTo>
                <a:lnTo>
                  <a:pt x="1940052" y="1263396"/>
                </a:lnTo>
                <a:lnTo>
                  <a:pt x="1939289" y="1271016"/>
                </a:lnTo>
                <a:lnTo>
                  <a:pt x="1939289" y="1270254"/>
                </a:lnTo>
                <a:lnTo>
                  <a:pt x="1937766" y="1283970"/>
                </a:lnTo>
                <a:lnTo>
                  <a:pt x="1936242" y="1290066"/>
                </a:lnTo>
                <a:lnTo>
                  <a:pt x="1933956" y="1296924"/>
                </a:lnTo>
                <a:lnTo>
                  <a:pt x="1933956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29383" y="1309116"/>
                </a:lnTo>
                <a:lnTo>
                  <a:pt x="1930145" y="1308354"/>
                </a:lnTo>
                <a:lnTo>
                  <a:pt x="1930145" y="1331738"/>
                </a:lnTo>
                <a:lnTo>
                  <a:pt x="1931477" y="1329723"/>
                </a:lnTo>
                <a:lnTo>
                  <a:pt x="1937987" y="1317557"/>
                </a:lnTo>
                <a:lnTo>
                  <a:pt x="1940052" y="1312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97963" y="5168900"/>
            <a:ext cx="1752600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eams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eac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includ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/TX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2 Ri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41376" y="3483545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9337" y="118276"/>
                </a:lnTo>
                <a:lnTo>
                  <a:pt x="1936170" y="79173"/>
                </a:lnTo>
                <a:lnTo>
                  <a:pt x="1912195" y="45666"/>
                </a:lnTo>
                <a:lnTo>
                  <a:pt x="1879897" y="19902"/>
                </a:lnTo>
                <a:lnTo>
                  <a:pt x="1841762" y="4028"/>
                </a:lnTo>
                <a:lnTo>
                  <a:pt x="1814322" y="0"/>
                </a:lnTo>
                <a:lnTo>
                  <a:pt x="144780" y="564"/>
                </a:lnTo>
                <a:lnTo>
                  <a:pt x="105063" y="5630"/>
                </a:lnTo>
                <a:lnTo>
                  <a:pt x="67858" y="22210"/>
                </a:lnTo>
                <a:lnTo>
                  <a:pt x="37050" y="48244"/>
                </a:lnTo>
                <a:lnTo>
                  <a:pt x="14364" y="82234"/>
                </a:lnTo>
                <a:lnTo>
                  <a:pt x="1523" y="122682"/>
                </a:lnTo>
                <a:lnTo>
                  <a:pt x="0" y="137160"/>
                </a:lnTo>
                <a:lnTo>
                  <a:pt x="0" y="1264158"/>
                </a:lnTo>
                <a:lnTo>
                  <a:pt x="8688" y="1305628"/>
                </a:lnTo>
                <a:lnTo>
                  <a:pt x="11430" y="1312231"/>
                </a:lnTo>
                <a:lnTo>
                  <a:pt x="11430" y="137922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7525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1336" y="94488"/>
                </a:lnTo>
                <a:lnTo>
                  <a:pt x="21336" y="92964"/>
                </a:lnTo>
                <a:lnTo>
                  <a:pt x="27431" y="80772"/>
                </a:lnTo>
                <a:lnTo>
                  <a:pt x="27431" y="81534"/>
                </a:lnTo>
                <a:lnTo>
                  <a:pt x="33527" y="71374"/>
                </a:lnTo>
                <a:lnTo>
                  <a:pt x="33527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2098"/>
                </a:lnTo>
                <a:lnTo>
                  <a:pt x="98297" y="19431"/>
                </a:lnTo>
                <a:lnTo>
                  <a:pt x="98297" y="19050"/>
                </a:lnTo>
                <a:lnTo>
                  <a:pt x="105155" y="17526"/>
                </a:lnTo>
                <a:lnTo>
                  <a:pt x="111252" y="15240"/>
                </a:lnTo>
                <a:lnTo>
                  <a:pt x="117348" y="13885"/>
                </a:lnTo>
                <a:lnTo>
                  <a:pt x="117348" y="13716"/>
                </a:lnTo>
                <a:lnTo>
                  <a:pt x="137922" y="11430"/>
                </a:lnTo>
                <a:lnTo>
                  <a:pt x="1814322" y="11430"/>
                </a:lnTo>
                <a:lnTo>
                  <a:pt x="1821180" y="12192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40992" y="15494"/>
                </a:lnTo>
                <a:lnTo>
                  <a:pt x="1847222" y="17559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59280" y="21336"/>
                </a:lnTo>
                <a:lnTo>
                  <a:pt x="1865376" y="24384"/>
                </a:lnTo>
                <a:lnTo>
                  <a:pt x="1865376" y="24765"/>
                </a:lnTo>
                <a:lnTo>
                  <a:pt x="1870710" y="27432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27860" y="88392"/>
                </a:lnTo>
                <a:lnTo>
                  <a:pt x="1930145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1675"/>
                </a:lnTo>
                <a:lnTo>
                  <a:pt x="1943370" y="1305462"/>
                </a:lnTo>
                <a:lnTo>
                  <a:pt x="1947381" y="1292177"/>
                </a:lnTo>
                <a:lnTo>
                  <a:pt x="1950107" y="1278386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22098" y="1309116"/>
                </a:moveTo>
                <a:lnTo>
                  <a:pt x="19050" y="1302258"/>
                </a:lnTo>
                <a:lnTo>
                  <a:pt x="19050" y="1303020"/>
                </a:lnTo>
                <a:lnTo>
                  <a:pt x="17526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1430" y="1263396"/>
                </a:lnTo>
                <a:lnTo>
                  <a:pt x="11430" y="1312231"/>
                </a:lnTo>
                <a:lnTo>
                  <a:pt x="13634" y="1317541"/>
                </a:lnTo>
                <a:lnTo>
                  <a:pt x="19613" y="1328960"/>
                </a:lnTo>
                <a:lnTo>
                  <a:pt x="21336" y="1331655"/>
                </a:lnTo>
                <a:lnTo>
                  <a:pt x="21336" y="1308354"/>
                </a:lnTo>
                <a:lnTo>
                  <a:pt x="22098" y="1309116"/>
                </a:lnTo>
                <a:close/>
              </a:path>
              <a:path w="1951990" h="1401445">
                <a:moveTo>
                  <a:pt x="22097" y="92964"/>
                </a:moveTo>
                <a:lnTo>
                  <a:pt x="21336" y="92964"/>
                </a:lnTo>
                <a:lnTo>
                  <a:pt x="21336" y="94488"/>
                </a:lnTo>
                <a:lnTo>
                  <a:pt x="22097" y="92964"/>
                </a:lnTo>
                <a:close/>
              </a:path>
              <a:path w="1951990" h="1401445">
                <a:moveTo>
                  <a:pt x="34290" y="1331214"/>
                </a:moveTo>
                <a:lnTo>
                  <a:pt x="27432" y="1319784"/>
                </a:lnTo>
                <a:lnTo>
                  <a:pt x="27432" y="1320546"/>
                </a:lnTo>
                <a:lnTo>
                  <a:pt x="21336" y="1308354"/>
                </a:lnTo>
                <a:lnTo>
                  <a:pt x="21336" y="1331655"/>
                </a:lnTo>
                <a:lnTo>
                  <a:pt x="26561" y="1339828"/>
                </a:lnTo>
                <a:lnTo>
                  <a:pt x="33528" y="1348929"/>
                </a:lnTo>
                <a:lnTo>
                  <a:pt x="33528" y="1331214"/>
                </a:lnTo>
                <a:lnTo>
                  <a:pt x="34290" y="1331214"/>
                </a:lnTo>
                <a:close/>
              </a:path>
              <a:path w="1951990" h="1401445">
                <a:moveTo>
                  <a:pt x="34290" y="70104"/>
                </a:moveTo>
                <a:lnTo>
                  <a:pt x="33527" y="70104"/>
                </a:lnTo>
                <a:lnTo>
                  <a:pt x="33527" y="71374"/>
                </a:lnTo>
                <a:lnTo>
                  <a:pt x="34290" y="70104"/>
                </a:lnTo>
                <a:close/>
              </a:path>
              <a:path w="1951990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910" y="1341120"/>
                </a:lnTo>
                <a:lnTo>
                  <a:pt x="41910" y="1341882"/>
                </a:lnTo>
                <a:lnTo>
                  <a:pt x="33528" y="1331214"/>
                </a:lnTo>
                <a:lnTo>
                  <a:pt x="33528" y="1348929"/>
                </a:lnTo>
                <a:lnTo>
                  <a:pt x="34414" y="1350087"/>
                </a:lnTo>
                <a:lnTo>
                  <a:pt x="43107" y="1359680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1990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1990" h="1401445">
                <a:moveTo>
                  <a:pt x="81534" y="1373886"/>
                </a:move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0772" y="1386119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1990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1990" h="1401445">
                <a:moveTo>
                  <a:pt x="99060" y="1382268"/>
                </a:moveTo>
                <a:lnTo>
                  <a:pt x="92964" y="1379982"/>
                </a:lnTo>
                <a:lnTo>
                  <a:pt x="80772" y="1373886"/>
                </a:lnTo>
                <a:lnTo>
                  <a:pt x="80772" y="1386119"/>
                </a:lnTo>
                <a:lnTo>
                  <a:pt x="83033" y="1387359"/>
                </a:lnTo>
                <a:lnTo>
                  <a:pt x="94867" y="1392206"/>
                </a:lnTo>
                <a:lnTo>
                  <a:pt x="98298" y="1393334"/>
                </a:lnTo>
                <a:lnTo>
                  <a:pt x="98298" y="1382268"/>
                </a:lnTo>
                <a:lnTo>
                  <a:pt x="99060" y="1382268"/>
                </a:lnTo>
                <a:close/>
              </a:path>
              <a:path w="1951990" h="1401445">
                <a:moveTo>
                  <a:pt x="99059" y="19050"/>
                </a:moveTo>
                <a:lnTo>
                  <a:pt x="98297" y="19050"/>
                </a:lnTo>
                <a:lnTo>
                  <a:pt x="98297" y="19431"/>
                </a:lnTo>
                <a:lnTo>
                  <a:pt x="99059" y="19050"/>
                </a:lnTo>
                <a:close/>
              </a:path>
              <a:path w="1951990" h="1401445">
                <a:moveTo>
                  <a:pt x="118110" y="1387602"/>
                </a:moveTo>
                <a:lnTo>
                  <a:pt x="111252" y="1386078"/>
                </a:lnTo>
                <a:lnTo>
                  <a:pt x="105156" y="1383792"/>
                </a:lnTo>
                <a:lnTo>
                  <a:pt x="105156" y="1384554"/>
                </a:lnTo>
                <a:lnTo>
                  <a:pt x="98298" y="1382268"/>
                </a:lnTo>
                <a:lnTo>
                  <a:pt x="98298" y="1393334"/>
                </a:lnTo>
                <a:lnTo>
                  <a:pt x="106961" y="1396181"/>
                </a:lnTo>
                <a:lnTo>
                  <a:pt x="117348" y="1398660"/>
                </a:lnTo>
                <a:lnTo>
                  <a:pt x="117348" y="1387602"/>
                </a:lnTo>
                <a:lnTo>
                  <a:pt x="118110" y="1387602"/>
                </a:lnTo>
                <a:close/>
              </a:path>
              <a:path w="1951990" h="1401445">
                <a:moveTo>
                  <a:pt x="118110" y="13716"/>
                </a:moveTo>
                <a:lnTo>
                  <a:pt x="117348" y="13716"/>
                </a:lnTo>
                <a:lnTo>
                  <a:pt x="117348" y="13885"/>
                </a:lnTo>
                <a:lnTo>
                  <a:pt x="118110" y="13716"/>
                </a:lnTo>
                <a:close/>
              </a:path>
              <a:path w="1951990" h="1401445">
                <a:moveTo>
                  <a:pt x="1821180" y="1400443"/>
                </a:moveTo>
                <a:lnTo>
                  <a:pt x="1821180" y="1389126"/>
                </a:lnTo>
                <a:lnTo>
                  <a:pt x="1814322" y="1389888"/>
                </a:lnTo>
                <a:lnTo>
                  <a:pt x="137922" y="1389888"/>
                </a:lnTo>
                <a:lnTo>
                  <a:pt x="117348" y="1387602"/>
                </a:lnTo>
                <a:lnTo>
                  <a:pt x="117348" y="1398660"/>
                </a:lnTo>
                <a:lnTo>
                  <a:pt x="119312" y="1399129"/>
                </a:lnTo>
                <a:lnTo>
                  <a:pt x="131920" y="1400893"/>
                </a:lnTo>
                <a:lnTo>
                  <a:pt x="144780" y="1401318"/>
                </a:lnTo>
                <a:lnTo>
                  <a:pt x="1814322" y="1401318"/>
                </a:lnTo>
                <a:lnTo>
                  <a:pt x="1821180" y="1400443"/>
                </a:lnTo>
                <a:close/>
              </a:path>
              <a:path w="1951990" h="1401445">
                <a:moveTo>
                  <a:pt x="1821180" y="12268"/>
                </a:moveTo>
                <a:lnTo>
                  <a:pt x="1820418" y="12192"/>
                </a:lnTo>
                <a:lnTo>
                  <a:pt x="1821180" y="12268"/>
                </a:lnTo>
                <a:close/>
              </a:path>
              <a:path w="1951990" h="1401445">
                <a:moveTo>
                  <a:pt x="1828038" y="1399568"/>
                </a:moveTo>
                <a:lnTo>
                  <a:pt x="1828038" y="1388364"/>
                </a:lnTo>
                <a:lnTo>
                  <a:pt x="1820418" y="1389126"/>
                </a:lnTo>
                <a:lnTo>
                  <a:pt x="1821180" y="1389126"/>
                </a:lnTo>
                <a:lnTo>
                  <a:pt x="1821180" y="1400443"/>
                </a:lnTo>
                <a:lnTo>
                  <a:pt x="1828038" y="1399568"/>
                </a:lnTo>
                <a:close/>
              </a:path>
              <a:path w="1951990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1990" h="1401445">
                <a:moveTo>
                  <a:pt x="1840992" y="1397093"/>
                </a:moveTo>
                <a:lnTo>
                  <a:pt x="1840992" y="1386078"/>
                </a:lnTo>
                <a:lnTo>
                  <a:pt x="1834133" y="1387602"/>
                </a:lnTo>
                <a:lnTo>
                  <a:pt x="1827276" y="1388364"/>
                </a:lnTo>
                <a:lnTo>
                  <a:pt x="1828038" y="1388364"/>
                </a:lnTo>
                <a:lnTo>
                  <a:pt x="1828038" y="1399568"/>
                </a:lnTo>
                <a:lnTo>
                  <a:pt x="1833467" y="1398876"/>
                </a:lnTo>
                <a:lnTo>
                  <a:pt x="1840992" y="1397093"/>
                </a:lnTo>
                <a:close/>
              </a:path>
              <a:path w="1951990" h="1401445">
                <a:moveTo>
                  <a:pt x="1840992" y="15494"/>
                </a:moveTo>
                <a:lnTo>
                  <a:pt x="1840992" y="15240"/>
                </a:lnTo>
                <a:lnTo>
                  <a:pt x="1840230" y="15240"/>
                </a:lnTo>
                <a:lnTo>
                  <a:pt x="1840992" y="15494"/>
                </a:lnTo>
                <a:close/>
              </a:path>
              <a:path w="1951990" h="1401445">
                <a:moveTo>
                  <a:pt x="1865376" y="1388868"/>
                </a:moveTo>
                <a:lnTo>
                  <a:pt x="1865376" y="1376934"/>
                </a:lnTo>
                <a:lnTo>
                  <a:pt x="1859280" y="1379982"/>
                </a:lnTo>
                <a:lnTo>
                  <a:pt x="1847088" y="1384554"/>
                </a:lnTo>
                <a:lnTo>
                  <a:pt x="1847088" y="1383792"/>
                </a:lnTo>
                <a:lnTo>
                  <a:pt x="1840230" y="1386078"/>
                </a:lnTo>
                <a:lnTo>
                  <a:pt x="1840992" y="1386078"/>
                </a:lnTo>
                <a:lnTo>
                  <a:pt x="1840992" y="1397093"/>
                </a:lnTo>
                <a:lnTo>
                  <a:pt x="1847222" y="1395617"/>
                </a:lnTo>
                <a:lnTo>
                  <a:pt x="1860423" y="1391108"/>
                </a:lnTo>
                <a:lnTo>
                  <a:pt x="1865376" y="1388868"/>
                </a:lnTo>
                <a:close/>
              </a:path>
              <a:path w="1951990" h="1401445">
                <a:moveTo>
                  <a:pt x="1865376" y="24765"/>
                </a:moveTo>
                <a:lnTo>
                  <a:pt x="1865376" y="24384"/>
                </a:lnTo>
                <a:lnTo>
                  <a:pt x="1864614" y="24384"/>
                </a:lnTo>
                <a:lnTo>
                  <a:pt x="1865376" y="24765"/>
                </a:lnTo>
                <a:close/>
              </a:path>
              <a:path w="1951990" h="1401445">
                <a:moveTo>
                  <a:pt x="1882139" y="1367028"/>
                </a:moveTo>
                <a:lnTo>
                  <a:pt x="1870710" y="1373886"/>
                </a:lnTo>
                <a:lnTo>
                  <a:pt x="1864614" y="1376934"/>
                </a:lnTo>
                <a:lnTo>
                  <a:pt x="1865376" y="1376934"/>
                </a:lnTo>
                <a:lnTo>
                  <a:pt x="1865376" y="1388868"/>
                </a:lnTo>
                <a:lnTo>
                  <a:pt x="1873005" y="1385418"/>
                </a:lnTo>
                <a:lnTo>
                  <a:pt x="1881377" y="1380629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1990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1990" h="1401445">
                <a:moveTo>
                  <a:pt x="1901952" y="1365709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59408"/>
                </a:lnTo>
                <a:lnTo>
                  <a:pt x="1881377" y="1367790"/>
                </a:lnTo>
                <a:lnTo>
                  <a:pt x="1881377" y="1380629"/>
                </a:lnTo>
                <a:lnTo>
                  <a:pt x="1884901" y="1378614"/>
                </a:lnTo>
                <a:lnTo>
                  <a:pt x="1896044" y="1370762"/>
                </a:lnTo>
                <a:lnTo>
                  <a:pt x="1901952" y="1365709"/>
                </a:lnTo>
                <a:close/>
              </a:path>
              <a:path w="1951990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1990" h="1401445">
                <a:moveTo>
                  <a:pt x="1927860" y="1336176"/>
                </a:moveTo>
                <a:lnTo>
                  <a:pt x="1927860" y="1314450"/>
                </a:lnTo>
                <a:lnTo>
                  <a:pt x="1924812" y="1320546"/>
                </a:lnTo>
                <a:lnTo>
                  <a:pt x="1924812" y="1319784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709"/>
                </a:lnTo>
                <a:lnTo>
                  <a:pt x="1906368" y="1361932"/>
                </a:lnTo>
                <a:lnTo>
                  <a:pt x="1915806" y="1352191"/>
                </a:lnTo>
                <a:lnTo>
                  <a:pt x="1924292" y="1341605"/>
                </a:lnTo>
                <a:lnTo>
                  <a:pt x="1927860" y="1336176"/>
                </a:lnTo>
                <a:close/>
              </a:path>
              <a:path w="1951990" h="1401445">
                <a:moveTo>
                  <a:pt x="1927860" y="88392"/>
                </a:moveTo>
                <a:lnTo>
                  <a:pt x="1927860" y="86868"/>
                </a:lnTo>
                <a:lnTo>
                  <a:pt x="1927098" y="86868"/>
                </a:lnTo>
                <a:lnTo>
                  <a:pt x="1927860" y="88392"/>
                </a:lnTo>
                <a:close/>
              </a:path>
              <a:path w="1951990" h="1401445">
                <a:moveTo>
                  <a:pt x="1940814" y="1311675"/>
                </a:moveTo>
                <a:lnTo>
                  <a:pt x="1940814" y="1263396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098" y="1314450"/>
                </a:lnTo>
                <a:lnTo>
                  <a:pt x="1927860" y="1314450"/>
                </a:lnTo>
                <a:lnTo>
                  <a:pt x="1927860" y="1336176"/>
                </a:lnTo>
                <a:lnTo>
                  <a:pt x="1931759" y="1330243"/>
                </a:lnTo>
                <a:lnTo>
                  <a:pt x="1938140" y="1318173"/>
                </a:lnTo>
                <a:lnTo>
                  <a:pt x="1940814" y="1311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68139" y="3896359"/>
            <a:ext cx="163703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5080" indent="-50800">
              <a:lnSpc>
                <a:spcPts val="22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1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PM – Abdou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10919" y="5002529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7"/>
                </a:moveTo>
                <a:lnTo>
                  <a:pt x="1951482" y="137159"/>
                </a:lnTo>
                <a:lnTo>
                  <a:pt x="1949359" y="119041"/>
                </a:lnTo>
                <a:lnTo>
                  <a:pt x="1936242" y="79657"/>
                </a:lnTo>
                <a:lnTo>
                  <a:pt x="1912419" y="45934"/>
                </a:lnTo>
                <a:lnTo>
                  <a:pt x="1880155" y="19990"/>
                </a:lnTo>
                <a:lnTo>
                  <a:pt x="1841925" y="4318"/>
                </a:lnTo>
                <a:lnTo>
                  <a:pt x="1814322" y="761"/>
                </a:lnTo>
                <a:lnTo>
                  <a:pt x="1807464" y="0"/>
                </a:lnTo>
                <a:lnTo>
                  <a:pt x="132457" y="670"/>
                </a:lnTo>
                <a:lnTo>
                  <a:pt x="91837" y="10230"/>
                </a:lnTo>
                <a:lnTo>
                  <a:pt x="56743" y="30004"/>
                </a:lnTo>
                <a:lnTo>
                  <a:pt x="28667" y="58679"/>
                </a:lnTo>
                <a:lnTo>
                  <a:pt x="9102" y="94941"/>
                </a:lnTo>
                <a:lnTo>
                  <a:pt x="761" y="130301"/>
                </a:lnTo>
                <a:lnTo>
                  <a:pt x="0" y="137159"/>
                </a:lnTo>
                <a:lnTo>
                  <a:pt x="0" y="1264157"/>
                </a:lnTo>
                <a:lnTo>
                  <a:pt x="8688" y="1305807"/>
                </a:lnTo>
                <a:lnTo>
                  <a:pt x="11430" y="1312497"/>
                </a:lnTo>
                <a:lnTo>
                  <a:pt x="11430" y="144779"/>
                </a:lnTo>
                <a:lnTo>
                  <a:pt x="11614" y="135956"/>
                </a:lnTo>
                <a:lnTo>
                  <a:pt x="13064" y="122848"/>
                </a:lnTo>
                <a:lnTo>
                  <a:pt x="15148" y="112304"/>
                </a:lnTo>
                <a:lnTo>
                  <a:pt x="19049" y="99059"/>
                </a:lnTo>
                <a:lnTo>
                  <a:pt x="21336" y="94487"/>
                </a:lnTo>
                <a:lnTo>
                  <a:pt x="21336" y="92963"/>
                </a:lnTo>
                <a:lnTo>
                  <a:pt x="27431" y="80771"/>
                </a:lnTo>
                <a:lnTo>
                  <a:pt x="27431" y="81533"/>
                </a:lnTo>
                <a:lnTo>
                  <a:pt x="33527" y="71373"/>
                </a:lnTo>
                <a:lnTo>
                  <a:pt x="33527" y="70103"/>
                </a:lnTo>
                <a:lnTo>
                  <a:pt x="41909" y="59435"/>
                </a:lnTo>
                <a:lnTo>
                  <a:pt x="41909" y="60197"/>
                </a:lnTo>
                <a:lnTo>
                  <a:pt x="50291" y="50291"/>
                </a:lnTo>
                <a:lnTo>
                  <a:pt x="59435" y="42554"/>
                </a:lnTo>
                <a:lnTo>
                  <a:pt x="59435" y="41909"/>
                </a:lnTo>
                <a:lnTo>
                  <a:pt x="70103" y="34289"/>
                </a:lnTo>
                <a:lnTo>
                  <a:pt x="80772" y="27889"/>
                </a:lnTo>
                <a:lnTo>
                  <a:pt x="80772" y="27431"/>
                </a:lnTo>
                <a:lnTo>
                  <a:pt x="86867" y="24383"/>
                </a:lnTo>
                <a:lnTo>
                  <a:pt x="92963" y="22097"/>
                </a:lnTo>
                <a:lnTo>
                  <a:pt x="99059" y="19049"/>
                </a:lnTo>
                <a:lnTo>
                  <a:pt x="99059" y="19557"/>
                </a:lnTo>
                <a:lnTo>
                  <a:pt x="105155" y="17525"/>
                </a:lnTo>
                <a:lnTo>
                  <a:pt x="111252" y="15239"/>
                </a:lnTo>
                <a:lnTo>
                  <a:pt x="117348" y="13885"/>
                </a:lnTo>
                <a:lnTo>
                  <a:pt x="117348" y="13715"/>
                </a:lnTo>
                <a:lnTo>
                  <a:pt x="137922" y="11429"/>
                </a:lnTo>
                <a:lnTo>
                  <a:pt x="1814322" y="11429"/>
                </a:lnTo>
                <a:lnTo>
                  <a:pt x="1821180" y="12191"/>
                </a:lnTo>
                <a:lnTo>
                  <a:pt x="1828038" y="12953"/>
                </a:lnTo>
                <a:lnTo>
                  <a:pt x="1834133" y="13715"/>
                </a:lnTo>
                <a:lnTo>
                  <a:pt x="1840992" y="15239"/>
                </a:lnTo>
                <a:lnTo>
                  <a:pt x="1840992" y="15493"/>
                </a:lnTo>
                <a:lnTo>
                  <a:pt x="1847088" y="17525"/>
                </a:lnTo>
                <a:lnTo>
                  <a:pt x="1853183" y="19811"/>
                </a:lnTo>
                <a:lnTo>
                  <a:pt x="1853183" y="19049"/>
                </a:lnTo>
                <a:lnTo>
                  <a:pt x="1859280" y="22097"/>
                </a:lnTo>
                <a:lnTo>
                  <a:pt x="1865376" y="24383"/>
                </a:lnTo>
                <a:lnTo>
                  <a:pt x="1865376" y="24764"/>
                </a:lnTo>
                <a:lnTo>
                  <a:pt x="1870710" y="27431"/>
                </a:lnTo>
                <a:lnTo>
                  <a:pt x="1882139" y="34289"/>
                </a:lnTo>
                <a:lnTo>
                  <a:pt x="1882139" y="34834"/>
                </a:lnTo>
                <a:lnTo>
                  <a:pt x="1892045" y="41909"/>
                </a:lnTo>
                <a:lnTo>
                  <a:pt x="1901952" y="50291"/>
                </a:lnTo>
                <a:lnTo>
                  <a:pt x="1901952" y="51117"/>
                </a:lnTo>
                <a:lnTo>
                  <a:pt x="1910333" y="60197"/>
                </a:lnTo>
                <a:lnTo>
                  <a:pt x="1910333" y="59435"/>
                </a:lnTo>
                <a:lnTo>
                  <a:pt x="1917954" y="70103"/>
                </a:lnTo>
                <a:lnTo>
                  <a:pt x="1924812" y="81533"/>
                </a:lnTo>
                <a:lnTo>
                  <a:pt x="1924812" y="80771"/>
                </a:lnTo>
                <a:lnTo>
                  <a:pt x="1927860" y="86867"/>
                </a:lnTo>
                <a:lnTo>
                  <a:pt x="1927860" y="88391"/>
                </a:lnTo>
                <a:lnTo>
                  <a:pt x="1930145" y="92963"/>
                </a:lnTo>
                <a:lnTo>
                  <a:pt x="1934718" y="105155"/>
                </a:lnTo>
                <a:lnTo>
                  <a:pt x="1936242" y="111251"/>
                </a:lnTo>
                <a:lnTo>
                  <a:pt x="1939289" y="124967"/>
                </a:lnTo>
                <a:lnTo>
                  <a:pt x="1939289" y="124205"/>
                </a:lnTo>
                <a:lnTo>
                  <a:pt x="1940814" y="137921"/>
                </a:lnTo>
                <a:lnTo>
                  <a:pt x="1940814" y="1312057"/>
                </a:lnTo>
                <a:lnTo>
                  <a:pt x="1943575" y="1305338"/>
                </a:lnTo>
                <a:lnTo>
                  <a:pt x="1947561" y="1292051"/>
                </a:lnTo>
                <a:lnTo>
                  <a:pt x="1950222" y="1278298"/>
                </a:lnTo>
                <a:lnTo>
                  <a:pt x="1951482" y="1264157"/>
                </a:lnTo>
                <a:close/>
              </a:path>
              <a:path w="1951990" h="1401445">
                <a:moveTo>
                  <a:pt x="22098" y="1309115"/>
                </a:moveTo>
                <a:lnTo>
                  <a:pt x="19050" y="1302257"/>
                </a:lnTo>
                <a:lnTo>
                  <a:pt x="19050" y="1303019"/>
                </a:lnTo>
                <a:lnTo>
                  <a:pt x="17526" y="1296161"/>
                </a:lnTo>
                <a:lnTo>
                  <a:pt x="17526" y="1296923"/>
                </a:lnTo>
                <a:lnTo>
                  <a:pt x="15240" y="1290065"/>
                </a:lnTo>
                <a:lnTo>
                  <a:pt x="13716" y="1283969"/>
                </a:lnTo>
                <a:lnTo>
                  <a:pt x="12192" y="1270253"/>
                </a:lnTo>
                <a:lnTo>
                  <a:pt x="12192" y="1271015"/>
                </a:lnTo>
                <a:lnTo>
                  <a:pt x="11430" y="1263395"/>
                </a:lnTo>
                <a:lnTo>
                  <a:pt x="11430" y="1312497"/>
                </a:lnTo>
                <a:lnTo>
                  <a:pt x="13571" y="1317723"/>
                </a:lnTo>
                <a:lnTo>
                  <a:pt x="19438" y="1329121"/>
                </a:lnTo>
                <a:lnTo>
                  <a:pt x="21336" y="1332125"/>
                </a:lnTo>
                <a:lnTo>
                  <a:pt x="21336" y="1308353"/>
                </a:lnTo>
                <a:lnTo>
                  <a:pt x="22098" y="1309115"/>
                </a:lnTo>
                <a:close/>
              </a:path>
              <a:path w="1951990" h="1401445">
                <a:moveTo>
                  <a:pt x="22097" y="92963"/>
                </a:moveTo>
                <a:lnTo>
                  <a:pt x="21336" y="92963"/>
                </a:lnTo>
                <a:lnTo>
                  <a:pt x="21336" y="94487"/>
                </a:lnTo>
                <a:lnTo>
                  <a:pt x="22097" y="92963"/>
                </a:lnTo>
                <a:close/>
              </a:path>
              <a:path w="1951990" h="1401445">
                <a:moveTo>
                  <a:pt x="34290" y="1331975"/>
                </a:moveTo>
                <a:lnTo>
                  <a:pt x="27432" y="1320545"/>
                </a:lnTo>
                <a:lnTo>
                  <a:pt x="21336" y="1308353"/>
                </a:lnTo>
                <a:lnTo>
                  <a:pt x="21336" y="1332125"/>
                </a:lnTo>
                <a:lnTo>
                  <a:pt x="26280" y="1339952"/>
                </a:lnTo>
                <a:lnTo>
                  <a:pt x="33528" y="1349430"/>
                </a:lnTo>
                <a:lnTo>
                  <a:pt x="33528" y="1331213"/>
                </a:lnTo>
                <a:lnTo>
                  <a:pt x="34290" y="1331975"/>
                </a:lnTo>
                <a:close/>
              </a:path>
              <a:path w="1951990" h="1401445">
                <a:moveTo>
                  <a:pt x="34290" y="70103"/>
                </a:moveTo>
                <a:lnTo>
                  <a:pt x="33527" y="70103"/>
                </a:lnTo>
                <a:lnTo>
                  <a:pt x="33527" y="71373"/>
                </a:lnTo>
                <a:lnTo>
                  <a:pt x="34290" y="70103"/>
                </a:lnTo>
                <a:close/>
              </a:path>
              <a:path w="1951990" h="1401445">
                <a:moveTo>
                  <a:pt x="60198" y="1374139"/>
                </a:moveTo>
                <a:lnTo>
                  <a:pt x="60198" y="1360169"/>
                </a:lnTo>
                <a:lnTo>
                  <a:pt x="50292" y="1351025"/>
                </a:lnTo>
                <a:lnTo>
                  <a:pt x="50292" y="1351787"/>
                </a:lnTo>
                <a:lnTo>
                  <a:pt x="41910" y="1341881"/>
                </a:lnTo>
                <a:lnTo>
                  <a:pt x="33528" y="1331213"/>
                </a:lnTo>
                <a:lnTo>
                  <a:pt x="33528" y="1349430"/>
                </a:lnTo>
                <a:lnTo>
                  <a:pt x="34090" y="1350166"/>
                </a:lnTo>
                <a:lnTo>
                  <a:pt x="42859" y="1359715"/>
                </a:lnTo>
                <a:lnTo>
                  <a:pt x="52578" y="1368551"/>
                </a:lnTo>
                <a:lnTo>
                  <a:pt x="60198" y="1374139"/>
                </a:lnTo>
                <a:close/>
              </a:path>
              <a:path w="1951990" h="1401445">
                <a:moveTo>
                  <a:pt x="60197" y="41909"/>
                </a:moveTo>
                <a:lnTo>
                  <a:pt x="59435" y="41909"/>
                </a:lnTo>
                <a:lnTo>
                  <a:pt x="59435" y="42554"/>
                </a:lnTo>
                <a:lnTo>
                  <a:pt x="60197" y="41909"/>
                </a:lnTo>
                <a:close/>
              </a:path>
              <a:path w="1951990" h="1401445">
                <a:moveTo>
                  <a:pt x="81534" y="1386736"/>
                </a:moveTo>
                <a:lnTo>
                  <a:pt x="81534" y="1374647"/>
                </a:lnTo>
                <a:lnTo>
                  <a:pt x="70104" y="1367027"/>
                </a:lnTo>
                <a:lnTo>
                  <a:pt x="70104" y="1367789"/>
                </a:lnTo>
                <a:lnTo>
                  <a:pt x="59436" y="1359407"/>
                </a:lnTo>
                <a:lnTo>
                  <a:pt x="60198" y="1360169"/>
                </a:lnTo>
                <a:lnTo>
                  <a:pt x="60198" y="1374139"/>
                </a:lnTo>
                <a:lnTo>
                  <a:pt x="64008" y="1376933"/>
                </a:lnTo>
                <a:lnTo>
                  <a:pt x="81534" y="1386736"/>
                </a:lnTo>
                <a:close/>
              </a:path>
              <a:path w="1951990" h="1401445">
                <a:moveTo>
                  <a:pt x="81533" y="27431"/>
                </a:moveTo>
                <a:lnTo>
                  <a:pt x="80772" y="27431"/>
                </a:lnTo>
                <a:lnTo>
                  <a:pt x="80772" y="27889"/>
                </a:lnTo>
                <a:lnTo>
                  <a:pt x="81533" y="27431"/>
                </a:lnTo>
                <a:close/>
              </a:path>
              <a:path w="1951990" h="1401445">
                <a:moveTo>
                  <a:pt x="99060" y="1382267"/>
                </a:moveTo>
                <a:lnTo>
                  <a:pt x="92964" y="1379981"/>
                </a:lnTo>
                <a:lnTo>
                  <a:pt x="80772" y="1373885"/>
                </a:lnTo>
                <a:lnTo>
                  <a:pt x="81534" y="1374647"/>
                </a:lnTo>
                <a:lnTo>
                  <a:pt x="81534" y="1386736"/>
                </a:lnTo>
                <a:lnTo>
                  <a:pt x="83094" y="1387608"/>
                </a:lnTo>
                <a:lnTo>
                  <a:pt x="94954" y="1392630"/>
                </a:lnTo>
                <a:lnTo>
                  <a:pt x="98298" y="1393713"/>
                </a:lnTo>
                <a:lnTo>
                  <a:pt x="98298" y="1382267"/>
                </a:lnTo>
                <a:lnTo>
                  <a:pt x="99060" y="1382267"/>
                </a:lnTo>
                <a:close/>
              </a:path>
              <a:path w="1951990" h="1401445">
                <a:moveTo>
                  <a:pt x="99059" y="19557"/>
                </a:moveTo>
                <a:lnTo>
                  <a:pt x="99059" y="19049"/>
                </a:lnTo>
                <a:lnTo>
                  <a:pt x="98297" y="19811"/>
                </a:lnTo>
                <a:lnTo>
                  <a:pt x="99059" y="19557"/>
                </a:lnTo>
                <a:close/>
              </a:path>
              <a:path w="1951990" h="1401445">
                <a:moveTo>
                  <a:pt x="118110" y="1387601"/>
                </a:moveTo>
                <a:lnTo>
                  <a:pt x="111252" y="1386077"/>
                </a:lnTo>
                <a:lnTo>
                  <a:pt x="105156" y="1384553"/>
                </a:lnTo>
                <a:lnTo>
                  <a:pt x="98298" y="1382267"/>
                </a:lnTo>
                <a:lnTo>
                  <a:pt x="98298" y="1393713"/>
                </a:lnTo>
                <a:lnTo>
                  <a:pt x="106756" y="1396453"/>
                </a:lnTo>
                <a:lnTo>
                  <a:pt x="117348" y="1398813"/>
                </a:lnTo>
                <a:lnTo>
                  <a:pt x="117348" y="1387601"/>
                </a:lnTo>
                <a:lnTo>
                  <a:pt x="118110" y="1387601"/>
                </a:lnTo>
                <a:close/>
              </a:path>
              <a:path w="1951990" h="1401445">
                <a:moveTo>
                  <a:pt x="118110" y="13715"/>
                </a:moveTo>
                <a:lnTo>
                  <a:pt x="117348" y="13715"/>
                </a:lnTo>
                <a:lnTo>
                  <a:pt x="117348" y="13885"/>
                </a:lnTo>
                <a:lnTo>
                  <a:pt x="118110" y="13715"/>
                </a:lnTo>
                <a:close/>
              </a:path>
              <a:path w="1951990" h="1401445">
                <a:moveTo>
                  <a:pt x="1821180" y="1400489"/>
                </a:moveTo>
                <a:lnTo>
                  <a:pt x="1821180" y="1389887"/>
                </a:lnTo>
                <a:lnTo>
                  <a:pt x="1814322" y="1389887"/>
                </a:lnTo>
                <a:lnTo>
                  <a:pt x="1807464" y="1390649"/>
                </a:lnTo>
                <a:lnTo>
                  <a:pt x="144780" y="1390649"/>
                </a:lnTo>
                <a:lnTo>
                  <a:pt x="137922" y="1389887"/>
                </a:lnTo>
                <a:lnTo>
                  <a:pt x="131064" y="1389887"/>
                </a:lnTo>
                <a:lnTo>
                  <a:pt x="124206" y="1388363"/>
                </a:lnTo>
                <a:lnTo>
                  <a:pt x="124206" y="1389125"/>
                </a:lnTo>
                <a:lnTo>
                  <a:pt x="117348" y="1387601"/>
                </a:lnTo>
                <a:lnTo>
                  <a:pt x="117348" y="1398813"/>
                </a:lnTo>
                <a:lnTo>
                  <a:pt x="118796" y="1399136"/>
                </a:lnTo>
                <a:lnTo>
                  <a:pt x="131064" y="1400699"/>
                </a:lnTo>
                <a:lnTo>
                  <a:pt x="132457" y="1400785"/>
                </a:lnTo>
                <a:lnTo>
                  <a:pt x="144780" y="1401317"/>
                </a:lnTo>
                <a:lnTo>
                  <a:pt x="1814322" y="1401317"/>
                </a:lnTo>
                <a:lnTo>
                  <a:pt x="1821180" y="1400489"/>
                </a:lnTo>
                <a:close/>
              </a:path>
              <a:path w="1951990" h="1401445">
                <a:moveTo>
                  <a:pt x="1821180" y="12268"/>
                </a:moveTo>
                <a:lnTo>
                  <a:pt x="1820418" y="12191"/>
                </a:lnTo>
                <a:lnTo>
                  <a:pt x="1821180" y="12268"/>
                </a:lnTo>
                <a:close/>
              </a:path>
              <a:path w="1951990" h="1401445">
                <a:moveTo>
                  <a:pt x="1828038" y="1388363"/>
                </a:moveTo>
                <a:lnTo>
                  <a:pt x="1820418" y="1389887"/>
                </a:lnTo>
                <a:lnTo>
                  <a:pt x="1821180" y="1389887"/>
                </a:lnTo>
                <a:lnTo>
                  <a:pt x="1821180" y="1400489"/>
                </a:lnTo>
                <a:lnTo>
                  <a:pt x="1827276" y="1399753"/>
                </a:lnTo>
                <a:lnTo>
                  <a:pt x="1827276" y="1389125"/>
                </a:lnTo>
                <a:lnTo>
                  <a:pt x="1828038" y="1388363"/>
                </a:lnTo>
                <a:close/>
              </a:path>
              <a:path w="1951990" h="1401445">
                <a:moveTo>
                  <a:pt x="1828038" y="13038"/>
                </a:moveTo>
                <a:lnTo>
                  <a:pt x="1827276" y="12953"/>
                </a:lnTo>
                <a:lnTo>
                  <a:pt x="1828038" y="13038"/>
                </a:lnTo>
                <a:close/>
              </a:path>
              <a:path w="1951990" h="1401445">
                <a:moveTo>
                  <a:pt x="1840992" y="1397268"/>
                </a:moveTo>
                <a:lnTo>
                  <a:pt x="1840992" y="1386077"/>
                </a:lnTo>
                <a:lnTo>
                  <a:pt x="1827276" y="1389125"/>
                </a:lnTo>
                <a:lnTo>
                  <a:pt x="1827276" y="1399753"/>
                </a:lnTo>
                <a:lnTo>
                  <a:pt x="1833376" y="1399016"/>
                </a:lnTo>
                <a:lnTo>
                  <a:pt x="1840992" y="1397268"/>
                </a:lnTo>
                <a:close/>
              </a:path>
              <a:path w="1951990" h="1401445">
                <a:moveTo>
                  <a:pt x="1840992" y="15493"/>
                </a:moveTo>
                <a:lnTo>
                  <a:pt x="1840992" y="15239"/>
                </a:lnTo>
                <a:lnTo>
                  <a:pt x="1840230" y="15239"/>
                </a:lnTo>
                <a:lnTo>
                  <a:pt x="1840992" y="15493"/>
                </a:lnTo>
                <a:close/>
              </a:path>
              <a:path w="1951990" h="1401445">
                <a:moveTo>
                  <a:pt x="1865376" y="1389113"/>
                </a:moveTo>
                <a:lnTo>
                  <a:pt x="1865376" y="1376933"/>
                </a:lnTo>
                <a:lnTo>
                  <a:pt x="1859280" y="1379981"/>
                </a:lnTo>
                <a:lnTo>
                  <a:pt x="1847062" y="1384559"/>
                </a:lnTo>
                <a:lnTo>
                  <a:pt x="1840230" y="1386077"/>
                </a:lnTo>
                <a:lnTo>
                  <a:pt x="1840992" y="1386077"/>
                </a:lnTo>
                <a:lnTo>
                  <a:pt x="1840992" y="1397268"/>
                </a:lnTo>
                <a:lnTo>
                  <a:pt x="1847088" y="1395866"/>
                </a:lnTo>
                <a:lnTo>
                  <a:pt x="1860237" y="1391428"/>
                </a:lnTo>
                <a:lnTo>
                  <a:pt x="1865376" y="1389113"/>
                </a:lnTo>
                <a:close/>
              </a:path>
              <a:path w="1951990" h="1401445">
                <a:moveTo>
                  <a:pt x="1865376" y="24764"/>
                </a:moveTo>
                <a:lnTo>
                  <a:pt x="1865376" y="24383"/>
                </a:lnTo>
                <a:lnTo>
                  <a:pt x="1864614" y="24383"/>
                </a:lnTo>
                <a:lnTo>
                  <a:pt x="1865376" y="24764"/>
                </a:lnTo>
                <a:close/>
              </a:path>
              <a:path w="1951990" h="1401445">
                <a:moveTo>
                  <a:pt x="1882139" y="1367027"/>
                </a:moveTo>
                <a:lnTo>
                  <a:pt x="1870710" y="1374647"/>
                </a:lnTo>
                <a:lnTo>
                  <a:pt x="1870710" y="1373885"/>
                </a:lnTo>
                <a:lnTo>
                  <a:pt x="1864614" y="1376933"/>
                </a:lnTo>
                <a:lnTo>
                  <a:pt x="1865376" y="1376933"/>
                </a:lnTo>
                <a:lnTo>
                  <a:pt x="1865376" y="1389113"/>
                </a:lnTo>
                <a:lnTo>
                  <a:pt x="1872827" y="1385756"/>
                </a:lnTo>
                <a:lnTo>
                  <a:pt x="1881377" y="1380864"/>
                </a:lnTo>
                <a:lnTo>
                  <a:pt x="1881377" y="1367789"/>
                </a:lnTo>
                <a:lnTo>
                  <a:pt x="1882139" y="1367027"/>
                </a:lnTo>
                <a:close/>
              </a:path>
              <a:path w="1951990" h="1401445">
                <a:moveTo>
                  <a:pt x="1882139" y="34834"/>
                </a:moveTo>
                <a:lnTo>
                  <a:pt x="1882139" y="34289"/>
                </a:lnTo>
                <a:lnTo>
                  <a:pt x="1881377" y="34289"/>
                </a:lnTo>
                <a:lnTo>
                  <a:pt x="1882139" y="34834"/>
                </a:lnTo>
                <a:close/>
              </a:path>
              <a:path w="1951990" h="1401445">
                <a:moveTo>
                  <a:pt x="1901952" y="1365895"/>
                </a:moveTo>
                <a:lnTo>
                  <a:pt x="1901952" y="1351025"/>
                </a:lnTo>
                <a:lnTo>
                  <a:pt x="1901189" y="1351787"/>
                </a:lnTo>
                <a:lnTo>
                  <a:pt x="1892045" y="1360169"/>
                </a:lnTo>
                <a:lnTo>
                  <a:pt x="1892045" y="1359407"/>
                </a:lnTo>
                <a:lnTo>
                  <a:pt x="1881377" y="1367789"/>
                </a:lnTo>
                <a:lnTo>
                  <a:pt x="1881377" y="1380864"/>
                </a:lnTo>
                <a:lnTo>
                  <a:pt x="1884757" y="1378931"/>
                </a:lnTo>
                <a:lnTo>
                  <a:pt x="1895953" y="1371033"/>
                </a:lnTo>
                <a:lnTo>
                  <a:pt x="1901952" y="1365895"/>
                </a:lnTo>
                <a:close/>
              </a:path>
              <a:path w="1951990" h="1401445">
                <a:moveTo>
                  <a:pt x="1901952" y="51117"/>
                </a:moveTo>
                <a:lnTo>
                  <a:pt x="1901952" y="50291"/>
                </a:lnTo>
                <a:lnTo>
                  <a:pt x="1901189" y="50291"/>
                </a:lnTo>
                <a:lnTo>
                  <a:pt x="1901952" y="51117"/>
                </a:lnTo>
                <a:close/>
              </a:path>
              <a:path w="1951990" h="1401445">
                <a:moveTo>
                  <a:pt x="1901555" y="1351391"/>
                </a:moveTo>
                <a:lnTo>
                  <a:pt x="1901189" y="1351729"/>
                </a:lnTo>
                <a:lnTo>
                  <a:pt x="1901555" y="1351391"/>
                </a:lnTo>
                <a:close/>
              </a:path>
              <a:path w="1951990" h="1401445">
                <a:moveTo>
                  <a:pt x="1901952" y="1351025"/>
                </a:moveTo>
                <a:lnTo>
                  <a:pt x="1901555" y="1351391"/>
                </a:lnTo>
                <a:lnTo>
                  <a:pt x="1901189" y="1351787"/>
                </a:lnTo>
                <a:lnTo>
                  <a:pt x="1901952" y="1351025"/>
                </a:lnTo>
                <a:close/>
              </a:path>
              <a:path w="1951990" h="1401445">
                <a:moveTo>
                  <a:pt x="1927860" y="1336387"/>
                </a:moveTo>
                <a:lnTo>
                  <a:pt x="1927860" y="1314449"/>
                </a:lnTo>
                <a:lnTo>
                  <a:pt x="1924812" y="1320545"/>
                </a:lnTo>
                <a:lnTo>
                  <a:pt x="1917954" y="1331975"/>
                </a:lnTo>
                <a:lnTo>
                  <a:pt x="1917954" y="1331213"/>
                </a:lnTo>
                <a:lnTo>
                  <a:pt x="1910333" y="1341881"/>
                </a:lnTo>
                <a:lnTo>
                  <a:pt x="1901555" y="1351391"/>
                </a:lnTo>
                <a:lnTo>
                  <a:pt x="1901952" y="1351025"/>
                </a:lnTo>
                <a:lnTo>
                  <a:pt x="1901952" y="1365895"/>
                </a:lnTo>
                <a:lnTo>
                  <a:pt x="1906341" y="1362135"/>
                </a:lnTo>
                <a:lnTo>
                  <a:pt x="1915848" y="1352315"/>
                </a:lnTo>
                <a:lnTo>
                  <a:pt x="1924399" y="1341649"/>
                </a:lnTo>
                <a:lnTo>
                  <a:pt x="1927860" y="1336387"/>
                </a:lnTo>
                <a:close/>
              </a:path>
              <a:path w="1951990" h="1401445">
                <a:moveTo>
                  <a:pt x="1927860" y="88391"/>
                </a:moveTo>
                <a:lnTo>
                  <a:pt x="1927860" y="86867"/>
                </a:lnTo>
                <a:lnTo>
                  <a:pt x="1927098" y="86867"/>
                </a:lnTo>
                <a:lnTo>
                  <a:pt x="1927860" y="88391"/>
                </a:lnTo>
                <a:close/>
              </a:path>
              <a:path w="1951990" h="1401445">
                <a:moveTo>
                  <a:pt x="1940814" y="1312057"/>
                </a:moveTo>
                <a:lnTo>
                  <a:pt x="1940814" y="1263395"/>
                </a:lnTo>
                <a:lnTo>
                  <a:pt x="1940052" y="1271015"/>
                </a:lnTo>
                <a:lnTo>
                  <a:pt x="1940052" y="1270253"/>
                </a:lnTo>
                <a:lnTo>
                  <a:pt x="1939289" y="1277111"/>
                </a:lnTo>
                <a:lnTo>
                  <a:pt x="1937766" y="1283969"/>
                </a:lnTo>
                <a:lnTo>
                  <a:pt x="1936242" y="1290065"/>
                </a:lnTo>
                <a:lnTo>
                  <a:pt x="1934718" y="1296923"/>
                </a:lnTo>
                <a:lnTo>
                  <a:pt x="1934718" y="1296161"/>
                </a:lnTo>
                <a:lnTo>
                  <a:pt x="1932432" y="1303019"/>
                </a:lnTo>
                <a:lnTo>
                  <a:pt x="1932432" y="1302257"/>
                </a:lnTo>
                <a:lnTo>
                  <a:pt x="1930145" y="1309115"/>
                </a:lnTo>
                <a:lnTo>
                  <a:pt x="1930145" y="1308353"/>
                </a:lnTo>
                <a:lnTo>
                  <a:pt x="1927098" y="1314449"/>
                </a:lnTo>
                <a:lnTo>
                  <a:pt x="1927860" y="1314449"/>
                </a:lnTo>
                <a:lnTo>
                  <a:pt x="1927860" y="1336387"/>
                </a:lnTo>
                <a:lnTo>
                  <a:pt x="1931919" y="1330214"/>
                </a:lnTo>
                <a:lnTo>
                  <a:pt x="1938336" y="1318085"/>
                </a:lnTo>
                <a:lnTo>
                  <a:pt x="1940814" y="1312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01845" y="5312917"/>
            <a:ext cx="1752600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ams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4810136" y="7213981"/>
            <a:ext cx="89153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892FBDB0-4B1B-404C-AF03-F124395CBE94}"/>
              </a:ext>
            </a:extLst>
          </p:cNvPr>
          <p:cNvSpPr/>
          <p:nvPr/>
        </p:nvSpPr>
        <p:spPr>
          <a:xfrm>
            <a:off x="4365383" y="2403348"/>
            <a:ext cx="1403603" cy="3704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BD447024-9F79-4AF0-8C48-DF1221C9B2CA}"/>
              </a:ext>
            </a:extLst>
          </p:cNvPr>
          <p:cNvSpPr/>
          <p:nvPr/>
        </p:nvSpPr>
        <p:spPr>
          <a:xfrm>
            <a:off x="625487" y="2199132"/>
            <a:ext cx="3542525" cy="2271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F017F246-685B-4048-A29F-DDD5CBFBF682}"/>
              </a:ext>
            </a:extLst>
          </p:cNvPr>
          <p:cNvSpPr/>
          <p:nvPr/>
        </p:nvSpPr>
        <p:spPr>
          <a:xfrm>
            <a:off x="625487" y="4581905"/>
            <a:ext cx="3542525" cy="21663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52974A25-5F76-432F-AC0F-254D872A9EC1}"/>
              </a:ext>
            </a:extLst>
          </p:cNvPr>
          <p:cNvSpPr/>
          <p:nvPr/>
        </p:nvSpPr>
        <p:spPr>
          <a:xfrm>
            <a:off x="6068453" y="2199132"/>
            <a:ext cx="4081259" cy="2205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64A127BA-03D7-45E5-92DD-7F0F7234FD6D}"/>
              </a:ext>
            </a:extLst>
          </p:cNvPr>
          <p:cNvSpPr/>
          <p:nvPr/>
        </p:nvSpPr>
        <p:spPr>
          <a:xfrm>
            <a:off x="6068453" y="4503420"/>
            <a:ext cx="4081259" cy="22044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9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099" y="165049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5653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0683" y="165049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5653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505" y="165049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5653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2327" y="165049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3" y="0"/>
                </a:lnTo>
              </a:path>
            </a:pathLst>
          </a:custGeom>
          <a:ln w="25653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5440" y="7213981"/>
            <a:ext cx="140981" cy="157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7490" y="1008512"/>
            <a:ext cx="9818419" cy="643508"/>
          </a:xfrm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pc="-25" dirty="0">
                <a:solidFill>
                  <a:srgbClr val="2E75B6"/>
                </a:solidFill>
              </a:rPr>
              <a:t>C</a:t>
            </a:r>
            <a:r>
              <a:rPr dirty="0">
                <a:solidFill>
                  <a:srgbClr val="2E75B6"/>
                </a:solidFill>
              </a:rPr>
              <a:t>o</a:t>
            </a:r>
            <a:r>
              <a:rPr spc="-5" dirty="0">
                <a:solidFill>
                  <a:srgbClr val="2E75B6"/>
                </a:solidFill>
              </a:rPr>
              <a:t>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lang="fr-FR" dirty="0">
                <a:solidFill>
                  <a:srgbClr val="2E75B6"/>
                </a:solidFill>
              </a:rPr>
              <a:t>– Site </a:t>
            </a:r>
            <a:r>
              <a:rPr lang="fr-FR" dirty="0" err="1">
                <a:solidFill>
                  <a:srgbClr val="2E75B6"/>
                </a:solidFill>
              </a:rPr>
              <a:t>Rehabilitation</a:t>
            </a:r>
            <a:endParaRPr dirty="0">
              <a:solidFill>
                <a:srgbClr val="2E75B6"/>
              </a:solidFill>
            </a:endParaRP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0035" y="3468623"/>
            <a:ext cx="1952625" cy="1401445"/>
          </a:xfrm>
          <a:custGeom>
            <a:avLst/>
            <a:gdLst/>
            <a:ahLst/>
            <a:cxnLst/>
            <a:rect l="l" t="t" r="r" b="b"/>
            <a:pathLst>
              <a:path w="1952625" h="1401445">
                <a:moveTo>
                  <a:pt x="762" y="1264158"/>
                </a:moveTo>
                <a:lnTo>
                  <a:pt x="761" y="137160"/>
                </a:lnTo>
                <a:lnTo>
                  <a:pt x="0" y="144780"/>
                </a:lnTo>
                <a:lnTo>
                  <a:pt x="0" y="1256538"/>
                </a:lnTo>
                <a:lnTo>
                  <a:pt x="762" y="1264158"/>
                </a:lnTo>
                <a:close/>
              </a:path>
              <a:path w="1952625" h="1401445">
                <a:moveTo>
                  <a:pt x="1952244" y="1256538"/>
                </a:moveTo>
                <a:lnTo>
                  <a:pt x="1952244" y="144780"/>
                </a:lnTo>
                <a:lnTo>
                  <a:pt x="1949644" y="117929"/>
                </a:lnTo>
                <a:lnTo>
                  <a:pt x="1935950" y="78467"/>
                </a:lnTo>
                <a:lnTo>
                  <a:pt x="1912592" y="45495"/>
                </a:lnTo>
                <a:lnTo>
                  <a:pt x="1881151" y="20419"/>
                </a:lnTo>
                <a:lnTo>
                  <a:pt x="1843208" y="4649"/>
                </a:lnTo>
                <a:lnTo>
                  <a:pt x="1815083" y="0"/>
                </a:lnTo>
                <a:lnTo>
                  <a:pt x="144780" y="454"/>
                </a:lnTo>
                <a:lnTo>
                  <a:pt x="105817" y="5445"/>
                </a:lnTo>
                <a:lnTo>
                  <a:pt x="68219" y="22243"/>
                </a:lnTo>
                <a:lnTo>
                  <a:pt x="36845" y="48597"/>
                </a:lnTo>
                <a:lnTo>
                  <a:pt x="14074" y="82685"/>
                </a:lnTo>
                <a:lnTo>
                  <a:pt x="2285" y="122682"/>
                </a:lnTo>
                <a:lnTo>
                  <a:pt x="761" y="129540"/>
                </a:lnTo>
                <a:lnTo>
                  <a:pt x="762" y="1271778"/>
                </a:lnTo>
                <a:lnTo>
                  <a:pt x="2286" y="1278636"/>
                </a:lnTo>
                <a:lnTo>
                  <a:pt x="5004" y="1293693"/>
                </a:lnTo>
                <a:lnTo>
                  <a:pt x="8921" y="1306227"/>
                </a:lnTo>
                <a:lnTo>
                  <a:pt x="11430" y="1312267"/>
                </a:lnTo>
                <a:lnTo>
                  <a:pt x="11430" y="137922"/>
                </a:lnTo>
                <a:lnTo>
                  <a:pt x="12954" y="124206"/>
                </a:lnTo>
                <a:lnTo>
                  <a:pt x="13715" y="120777"/>
                </a:lnTo>
                <a:lnTo>
                  <a:pt x="13715" y="118110"/>
                </a:lnTo>
                <a:lnTo>
                  <a:pt x="15239" y="111252"/>
                </a:lnTo>
                <a:lnTo>
                  <a:pt x="17525" y="105156"/>
                </a:lnTo>
                <a:lnTo>
                  <a:pt x="19049" y="100584"/>
                </a:lnTo>
                <a:lnTo>
                  <a:pt x="19049" y="99060"/>
                </a:lnTo>
                <a:lnTo>
                  <a:pt x="22097" y="92964"/>
                </a:lnTo>
                <a:lnTo>
                  <a:pt x="24383" y="86868"/>
                </a:lnTo>
                <a:lnTo>
                  <a:pt x="27431" y="80772"/>
                </a:lnTo>
                <a:lnTo>
                  <a:pt x="27431" y="81534"/>
                </a:lnTo>
                <a:lnTo>
                  <a:pt x="34290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2098"/>
                </a:lnTo>
                <a:lnTo>
                  <a:pt x="99059" y="19050"/>
                </a:lnTo>
                <a:lnTo>
                  <a:pt x="105155" y="17526"/>
                </a:lnTo>
                <a:lnTo>
                  <a:pt x="111252" y="15240"/>
                </a:lnTo>
                <a:lnTo>
                  <a:pt x="118110" y="13716"/>
                </a:lnTo>
                <a:lnTo>
                  <a:pt x="124205" y="13038"/>
                </a:lnTo>
                <a:lnTo>
                  <a:pt x="137922" y="11430"/>
                </a:lnTo>
                <a:lnTo>
                  <a:pt x="1815083" y="11514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47140" y="17539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59280" y="21336"/>
                </a:lnTo>
                <a:lnTo>
                  <a:pt x="1871472" y="27432"/>
                </a:lnTo>
                <a:lnTo>
                  <a:pt x="1871472" y="27889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808" y="41910"/>
                </a:lnTo>
                <a:lnTo>
                  <a:pt x="1892808" y="42554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7004" y="111252"/>
                </a:lnTo>
                <a:lnTo>
                  <a:pt x="1937004" y="114681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2224"/>
                </a:lnTo>
                <a:lnTo>
                  <a:pt x="1943626" y="1305374"/>
                </a:lnTo>
                <a:lnTo>
                  <a:pt x="1947593" y="1292100"/>
                </a:lnTo>
                <a:lnTo>
                  <a:pt x="1950236" y="1278338"/>
                </a:lnTo>
                <a:lnTo>
                  <a:pt x="1951482" y="1264158"/>
                </a:lnTo>
                <a:lnTo>
                  <a:pt x="1952244" y="1256538"/>
                </a:lnTo>
                <a:close/>
              </a:path>
              <a:path w="1952625" h="1401445">
                <a:moveTo>
                  <a:pt x="14478" y="1283970"/>
                </a:moveTo>
                <a:lnTo>
                  <a:pt x="12954" y="1277112"/>
                </a:lnTo>
                <a:lnTo>
                  <a:pt x="11430" y="1263396"/>
                </a:lnTo>
                <a:lnTo>
                  <a:pt x="11430" y="1312267"/>
                </a:lnTo>
                <a:lnTo>
                  <a:pt x="13716" y="1317772"/>
                </a:lnTo>
                <a:lnTo>
                  <a:pt x="13716" y="1283208"/>
                </a:lnTo>
                <a:lnTo>
                  <a:pt x="14478" y="1283970"/>
                </a:lnTo>
                <a:close/>
              </a:path>
              <a:path w="1952625" h="1401445">
                <a:moveTo>
                  <a:pt x="14477" y="117348"/>
                </a:moveTo>
                <a:lnTo>
                  <a:pt x="13715" y="118110"/>
                </a:lnTo>
                <a:lnTo>
                  <a:pt x="13715" y="120777"/>
                </a:lnTo>
                <a:lnTo>
                  <a:pt x="14477" y="117348"/>
                </a:lnTo>
                <a:close/>
              </a:path>
              <a:path w="1952625" h="1401445">
                <a:moveTo>
                  <a:pt x="19812" y="1303020"/>
                </a:moveTo>
                <a:lnTo>
                  <a:pt x="17526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317772"/>
                </a:lnTo>
                <a:lnTo>
                  <a:pt x="19050" y="1327885"/>
                </a:lnTo>
                <a:lnTo>
                  <a:pt x="19050" y="1302258"/>
                </a:lnTo>
                <a:lnTo>
                  <a:pt x="19812" y="1303020"/>
                </a:lnTo>
                <a:close/>
              </a:path>
              <a:path w="1952625" h="1401445">
                <a:moveTo>
                  <a:pt x="19811" y="98298"/>
                </a:moveTo>
                <a:lnTo>
                  <a:pt x="19049" y="99060"/>
                </a:lnTo>
                <a:lnTo>
                  <a:pt x="19049" y="100584"/>
                </a:lnTo>
                <a:lnTo>
                  <a:pt x="19811" y="98298"/>
                </a:lnTo>
                <a:close/>
              </a:path>
              <a:path w="1952625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910" y="1341120"/>
                </a:lnTo>
                <a:lnTo>
                  <a:pt x="41910" y="1341882"/>
                </a:lnTo>
                <a:lnTo>
                  <a:pt x="34290" y="1331214"/>
                </a:lnTo>
                <a:lnTo>
                  <a:pt x="27432" y="1319784"/>
                </a:lnTo>
                <a:lnTo>
                  <a:pt x="27432" y="1320546"/>
                </a:lnTo>
                <a:lnTo>
                  <a:pt x="24384" y="1314450"/>
                </a:lnTo>
                <a:lnTo>
                  <a:pt x="22098" y="1308354"/>
                </a:lnTo>
                <a:lnTo>
                  <a:pt x="22098" y="1309116"/>
                </a:lnTo>
                <a:lnTo>
                  <a:pt x="19050" y="1302258"/>
                </a:lnTo>
                <a:lnTo>
                  <a:pt x="19050" y="1327885"/>
                </a:lnTo>
                <a:lnTo>
                  <a:pt x="19557" y="1328844"/>
                </a:lnTo>
                <a:lnTo>
                  <a:pt x="26314" y="1339232"/>
                </a:lnTo>
                <a:lnTo>
                  <a:pt x="34056" y="1349211"/>
                </a:lnTo>
                <a:lnTo>
                  <a:pt x="42804" y="1358933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2625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2625" h="1401445">
                <a:moveTo>
                  <a:pt x="81534" y="1373886"/>
                </a:move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0772" y="1386034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2625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2625" h="1401445">
                <a:moveTo>
                  <a:pt x="1828038" y="1399617"/>
                </a:moveTo>
                <a:lnTo>
                  <a:pt x="1828038" y="1388364"/>
                </a:lnTo>
                <a:lnTo>
                  <a:pt x="1815083" y="1389803"/>
                </a:lnTo>
                <a:lnTo>
                  <a:pt x="137922" y="1389888"/>
                </a:lnTo>
                <a:lnTo>
                  <a:pt x="124206" y="1388364"/>
                </a:lnTo>
                <a:lnTo>
                  <a:pt x="118110" y="1387602"/>
                </a:lnTo>
                <a:lnTo>
                  <a:pt x="111252" y="1386078"/>
                </a:lnTo>
                <a:lnTo>
                  <a:pt x="105156" y="1383792"/>
                </a:lnTo>
                <a:lnTo>
                  <a:pt x="105156" y="1384554"/>
                </a:lnTo>
                <a:lnTo>
                  <a:pt x="92964" y="1379982"/>
                </a:lnTo>
                <a:lnTo>
                  <a:pt x="80772" y="1373886"/>
                </a:lnTo>
                <a:lnTo>
                  <a:pt x="80772" y="1386034"/>
                </a:lnTo>
                <a:lnTo>
                  <a:pt x="119759" y="1399112"/>
                </a:lnTo>
                <a:lnTo>
                  <a:pt x="144780" y="1401318"/>
                </a:lnTo>
                <a:lnTo>
                  <a:pt x="1815083" y="1401318"/>
                </a:lnTo>
                <a:lnTo>
                  <a:pt x="1828038" y="1399617"/>
                </a:lnTo>
                <a:close/>
              </a:path>
              <a:path w="1952625" h="1401445">
                <a:moveTo>
                  <a:pt x="124968" y="12954"/>
                </a:moveTo>
                <a:lnTo>
                  <a:pt x="124205" y="12954"/>
                </a:lnTo>
                <a:lnTo>
                  <a:pt x="124968" y="12954"/>
                </a:lnTo>
                <a:close/>
              </a:path>
              <a:path w="1952625" h="1401445">
                <a:moveTo>
                  <a:pt x="124968" y="1388364"/>
                </a:moveTo>
                <a:lnTo>
                  <a:pt x="124206" y="1388279"/>
                </a:lnTo>
                <a:lnTo>
                  <a:pt x="124968" y="1388364"/>
                </a:lnTo>
                <a:close/>
              </a:path>
              <a:path w="1952625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2625" h="1401445">
                <a:moveTo>
                  <a:pt x="1871472" y="1386151"/>
                </a:moveTo>
                <a:lnTo>
                  <a:pt x="1871472" y="1373886"/>
                </a:lnTo>
                <a:lnTo>
                  <a:pt x="1859280" y="1379982"/>
                </a:lnTo>
                <a:lnTo>
                  <a:pt x="1847088" y="1384554"/>
                </a:lnTo>
                <a:lnTo>
                  <a:pt x="1847088" y="1383792"/>
                </a:lnTo>
                <a:lnTo>
                  <a:pt x="1840992" y="1386078"/>
                </a:lnTo>
                <a:lnTo>
                  <a:pt x="1834133" y="1387602"/>
                </a:lnTo>
                <a:lnTo>
                  <a:pt x="1827276" y="1388364"/>
                </a:lnTo>
                <a:lnTo>
                  <a:pt x="1828038" y="1388364"/>
                </a:lnTo>
                <a:lnTo>
                  <a:pt x="1828038" y="1399617"/>
                </a:lnTo>
                <a:lnTo>
                  <a:pt x="1833416" y="1398910"/>
                </a:lnTo>
                <a:lnTo>
                  <a:pt x="1847140" y="1395677"/>
                </a:lnTo>
                <a:lnTo>
                  <a:pt x="1860343" y="1391178"/>
                </a:lnTo>
                <a:lnTo>
                  <a:pt x="1871472" y="1386151"/>
                </a:lnTo>
                <a:close/>
              </a:path>
              <a:path w="1952625" h="1401445">
                <a:moveTo>
                  <a:pt x="1871472" y="27889"/>
                </a:moveTo>
                <a:lnTo>
                  <a:pt x="1871472" y="27432"/>
                </a:lnTo>
                <a:lnTo>
                  <a:pt x="1870710" y="27432"/>
                </a:lnTo>
                <a:lnTo>
                  <a:pt x="1871472" y="27889"/>
                </a:lnTo>
                <a:close/>
              </a:path>
              <a:path w="1952625" h="1401445">
                <a:moveTo>
                  <a:pt x="1882139" y="1367028"/>
                </a:moveTo>
                <a:lnTo>
                  <a:pt x="1870710" y="1373886"/>
                </a:lnTo>
                <a:lnTo>
                  <a:pt x="1871472" y="1373886"/>
                </a:lnTo>
                <a:lnTo>
                  <a:pt x="1871472" y="1386151"/>
                </a:lnTo>
                <a:lnTo>
                  <a:pt x="1872950" y="1385483"/>
                </a:lnTo>
                <a:lnTo>
                  <a:pt x="1881377" y="1380669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2625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2625" h="1401445">
                <a:moveTo>
                  <a:pt x="1892808" y="1359408"/>
                </a:moveTo>
                <a:lnTo>
                  <a:pt x="1881377" y="1367790"/>
                </a:lnTo>
                <a:lnTo>
                  <a:pt x="1881377" y="1380669"/>
                </a:lnTo>
                <a:lnTo>
                  <a:pt x="1884889" y="1378664"/>
                </a:lnTo>
                <a:lnTo>
                  <a:pt x="1892045" y="1373632"/>
                </a:lnTo>
                <a:lnTo>
                  <a:pt x="1892045" y="1360170"/>
                </a:lnTo>
                <a:lnTo>
                  <a:pt x="1892808" y="1359408"/>
                </a:lnTo>
                <a:close/>
              </a:path>
              <a:path w="1952625" h="1401445">
                <a:moveTo>
                  <a:pt x="1892808" y="42554"/>
                </a:moveTo>
                <a:lnTo>
                  <a:pt x="1892808" y="41910"/>
                </a:lnTo>
                <a:lnTo>
                  <a:pt x="1892045" y="41910"/>
                </a:lnTo>
                <a:lnTo>
                  <a:pt x="1892808" y="42554"/>
                </a:lnTo>
                <a:close/>
              </a:path>
              <a:path w="1952625" h="1401445">
                <a:moveTo>
                  <a:pt x="1901952" y="1365788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73632"/>
                </a:lnTo>
                <a:lnTo>
                  <a:pt x="1896086" y="1370791"/>
                </a:lnTo>
                <a:lnTo>
                  <a:pt x="1901952" y="1365788"/>
                </a:lnTo>
                <a:close/>
              </a:path>
              <a:path w="1952625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2625" h="1401445">
                <a:moveTo>
                  <a:pt x="1937004" y="1320737"/>
                </a:moveTo>
                <a:lnTo>
                  <a:pt x="1937004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860" y="1314450"/>
                </a:lnTo>
                <a:lnTo>
                  <a:pt x="1924812" y="1320546"/>
                </a:lnTo>
                <a:lnTo>
                  <a:pt x="1924812" y="1319784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788"/>
                </a:lnTo>
                <a:lnTo>
                  <a:pt x="1906470" y="1361934"/>
                </a:lnTo>
                <a:lnTo>
                  <a:pt x="1915967" y="1352165"/>
                </a:lnTo>
                <a:lnTo>
                  <a:pt x="1924504" y="1341554"/>
                </a:lnTo>
                <a:lnTo>
                  <a:pt x="1932008" y="1330171"/>
                </a:lnTo>
                <a:lnTo>
                  <a:pt x="1937004" y="1320737"/>
                </a:lnTo>
                <a:close/>
              </a:path>
              <a:path w="1952625" h="1401445">
                <a:moveTo>
                  <a:pt x="1937004" y="114681"/>
                </a:moveTo>
                <a:lnTo>
                  <a:pt x="1937004" y="111252"/>
                </a:lnTo>
                <a:lnTo>
                  <a:pt x="1936242" y="111252"/>
                </a:lnTo>
                <a:lnTo>
                  <a:pt x="1937004" y="114681"/>
                </a:lnTo>
                <a:close/>
              </a:path>
              <a:path w="1952625" h="1401445">
                <a:moveTo>
                  <a:pt x="1938527" y="1317792"/>
                </a:moveTo>
                <a:lnTo>
                  <a:pt x="1938527" y="1283208"/>
                </a:lnTo>
                <a:lnTo>
                  <a:pt x="1936242" y="1290066"/>
                </a:lnTo>
                <a:lnTo>
                  <a:pt x="1937004" y="1290066"/>
                </a:lnTo>
                <a:lnTo>
                  <a:pt x="1937004" y="1320737"/>
                </a:lnTo>
                <a:lnTo>
                  <a:pt x="1938406" y="1318088"/>
                </a:lnTo>
                <a:lnTo>
                  <a:pt x="1938527" y="1317792"/>
                </a:lnTo>
                <a:close/>
              </a:path>
              <a:path w="1952625" h="1401445">
                <a:moveTo>
                  <a:pt x="1940814" y="1312224"/>
                </a:moveTo>
                <a:lnTo>
                  <a:pt x="1940814" y="1263396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8527" y="1283208"/>
                </a:lnTo>
                <a:lnTo>
                  <a:pt x="1938527" y="1317792"/>
                </a:lnTo>
                <a:lnTo>
                  <a:pt x="1940814" y="131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43540" y="3700526"/>
            <a:ext cx="1664335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Civil 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rk PM –</a:t>
            </a:r>
            <a:endParaRPr sz="2000">
              <a:latin typeface="Calibri"/>
              <a:cs typeface="Calibri"/>
            </a:endParaRPr>
          </a:p>
          <a:p>
            <a:pPr marL="193675" marR="185420" algn="ctr">
              <a:lnSpc>
                <a:spcPts val="2210"/>
              </a:lnSpc>
              <a:spcBef>
                <a:spcPts val="91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Soul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ymane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0035" y="5002529"/>
            <a:ext cx="1952625" cy="1401445"/>
          </a:xfrm>
          <a:custGeom>
            <a:avLst/>
            <a:gdLst/>
            <a:ahLst/>
            <a:cxnLst/>
            <a:rect l="l" t="t" r="r" b="b"/>
            <a:pathLst>
              <a:path w="1952625" h="1401445">
                <a:moveTo>
                  <a:pt x="762" y="1264158"/>
                </a:moveTo>
                <a:lnTo>
                  <a:pt x="761" y="137160"/>
                </a:lnTo>
                <a:lnTo>
                  <a:pt x="0" y="144780"/>
                </a:lnTo>
                <a:lnTo>
                  <a:pt x="0" y="1257300"/>
                </a:lnTo>
                <a:lnTo>
                  <a:pt x="762" y="1264158"/>
                </a:lnTo>
                <a:close/>
              </a:path>
              <a:path w="1952625" h="1401445">
                <a:moveTo>
                  <a:pt x="1952244" y="1257300"/>
                </a:moveTo>
                <a:lnTo>
                  <a:pt x="1952244" y="144780"/>
                </a:lnTo>
                <a:lnTo>
                  <a:pt x="1949796" y="118850"/>
                </a:lnTo>
                <a:lnTo>
                  <a:pt x="1936242" y="79323"/>
                </a:lnTo>
                <a:lnTo>
                  <a:pt x="1912696" y="45873"/>
                </a:lnTo>
                <a:lnTo>
                  <a:pt x="1880963" y="20320"/>
                </a:lnTo>
                <a:lnTo>
                  <a:pt x="1842964" y="4692"/>
                </a:lnTo>
                <a:lnTo>
                  <a:pt x="1814322" y="685"/>
                </a:lnTo>
                <a:lnTo>
                  <a:pt x="1807464" y="0"/>
                </a:lnTo>
                <a:lnTo>
                  <a:pt x="133311" y="535"/>
                </a:lnTo>
                <a:lnTo>
                  <a:pt x="92693" y="10023"/>
                </a:lnTo>
                <a:lnTo>
                  <a:pt x="57001" y="30076"/>
                </a:lnTo>
                <a:lnTo>
                  <a:pt x="28390" y="59048"/>
                </a:lnTo>
                <a:lnTo>
                  <a:pt x="9012" y="95292"/>
                </a:lnTo>
                <a:lnTo>
                  <a:pt x="761" y="130302"/>
                </a:lnTo>
                <a:lnTo>
                  <a:pt x="762" y="1271778"/>
                </a:lnTo>
                <a:lnTo>
                  <a:pt x="2286" y="1278636"/>
                </a:lnTo>
                <a:lnTo>
                  <a:pt x="4873" y="1293665"/>
                </a:lnTo>
                <a:lnTo>
                  <a:pt x="8806" y="1306175"/>
                </a:lnTo>
                <a:lnTo>
                  <a:pt x="11430" y="1312543"/>
                </a:lnTo>
                <a:lnTo>
                  <a:pt x="11430" y="137922"/>
                </a:lnTo>
                <a:lnTo>
                  <a:pt x="12954" y="124206"/>
                </a:lnTo>
                <a:lnTo>
                  <a:pt x="13715" y="12115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9049" y="101092"/>
                </a:lnTo>
                <a:lnTo>
                  <a:pt x="19049" y="99060"/>
                </a:lnTo>
                <a:lnTo>
                  <a:pt x="22097" y="92964"/>
                </a:lnTo>
                <a:lnTo>
                  <a:pt x="24383" y="86868"/>
                </a:lnTo>
                <a:lnTo>
                  <a:pt x="27431" y="80772"/>
                </a:lnTo>
                <a:lnTo>
                  <a:pt x="27431" y="81534"/>
                </a:lnTo>
                <a:lnTo>
                  <a:pt x="34290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86867" y="24384"/>
                </a:lnTo>
                <a:lnTo>
                  <a:pt x="92963" y="22098"/>
                </a:lnTo>
                <a:lnTo>
                  <a:pt x="99059" y="19050"/>
                </a:lnTo>
                <a:lnTo>
                  <a:pt x="99059" y="19812"/>
                </a:lnTo>
                <a:lnTo>
                  <a:pt x="111252" y="15240"/>
                </a:lnTo>
                <a:lnTo>
                  <a:pt x="118110" y="13716"/>
                </a:lnTo>
                <a:lnTo>
                  <a:pt x="124205" y="13038"/>
                </a:lnTo>
                <a:lnTo>
                  <a:pt x="137922" y="11430"/>
                </a:lnTo>
                <a:lnTo>
                  <a:pt x="1815083" y="11514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53183" y="19812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65376" y="24384"/>
                </a:lnTo>
                <a:lnTo>
                  <a:pt x="1871472" y="27432"/>
                </a:lnTo>
                <a:lnTo>
                  <a:pt x="1871472" y="27889"/>
                </a:lnTo>
                <a:lnTo>
                  <a:pt x="1882139" y="34290"/>
                </a:lnTo>
                <a:lnTo>
                  <a:pt x="1882139" y="34798"/>
                </a:lnTo>
                <a:lnTo>
                  <a:pt x="1892808" y="41910"/>
                </a:lnTo>
                <a:lnTo>
                  <a:pt x="1892808" y="42554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37004" y="111252"/>
                </a:lnTo>
                <a:lnTo>
                  <a:pt x="1937004" y="114681"/>
                </a:lnTo>
                <a:lnTo>
                  <a:pt x="1939289" y="12496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2653"/>
                </a:lnTo>
                <a:lnTo>
                  <a:pt x="1943906" y="1305129"/>
                </a:lnTo>
                <a:lnTo>
                  <a:pt x="1947846" y="1291870"/>
                </a:lnTo>
                <a:lnTo>
                  <a:pt x="1950399" y="1278185"/>
                </a:lnTo>
                <a:lnTo>
                  <a:pt x="1951482" y="1264158"/>
                </a:lnTo>
                <a:lnTo>
                  <a:pt x="1952244" y="1257300"/>
                </a:lnTo>
                <a:close/>
              </a:path>
              <a:path w="1952625" h="1401445">
                <a:moveTo>
                  <a:pt x="14478" y="1283970"/>
                </a:moveTo>
                <a:lnTo>
                  <a:pt x="12954" y="1277112"/>
                </a:lnTo>
                <a:lnTo>
                  <a:pt x="12192" y="1270254"/>
                </a:lnTo>
                <a:lnTo>
                  <a:pt x="12192" y="1271016"/>
                </a:lnTo>
                <a:lnTo>
                  <a:pt x="11430" y="1263396"/>
                </a:lnTo>
                <a:lnTo>
                  <a:pt x="11430" y="1312543"/>
                </a:lnTo>
                <a:lnTo>
                  <a:pt x="13716" y="1318058"/>
                </a:lnTo>
                <a:lnTo>
                  <a:pt x="13716" y="1283970"/>
                </a:lnTo>
                <a:lnTo>
                  <a:pt x="14478" y="1283970"/>
                </a:lnTo>
                <a:close/>
              </a:path>
              <a:path w="1952625" h="1401445">
                <a:moveTo>
                  <a:pt x="14477" y="118110"/>
                </a:moveTo>
                <a:lnTo>
                  <a:pt x="13715" y="118110"/>
                </a:lnTo>
                <a:lnTo>
                  <a:pt x="13715" y="121158"/>
                </a:lnTo>
                <a:lnTo>
                  <a:pt x="14477" y="118110"/>
                </a:lnTo>
                <a:close/>
              </a:path>
              <a:path w="1952625" h="1401445">
                <a:moveTo>
                  <a:pt x="19812" y="1303020"/>
                </a:moveTo>
                <a:lnTo>
                  <a:pt x="17526" y="1296162"/>
                </a:lnTo>
                <a:lnTo>
                  <a:pt x="17526" y="1296924"/>
                </a:lnTo>
                <a:lnTo>
                  <a:pt x="15240" y="1290066"/>
                </a:lnTo>
                <a:lnTo>
                  <a:pt x="13716" y="1283970"/>
                </a:lnTo>
                <a:lnTo>
                  <a:pt x="13716" y="1318058"/>
                </a:lnTo>
                <a:lnTo>
                  <a:pt x="19050" y="1328289"/>
                </a:lnTo>
                <a:lnTo>
                  <a:pt x="19050" y="1302258"/>
                </a:lnTo>
                <a:lnTo>
                  <a:pt x="19812" y="1303020"/>
                </a:lnTo>
                <a:close/>
              </a:path>
              <a:path w="1952625" h="1401445">
                <a:moveTo>
                  <a:pt x="19811" y="99060"/>
                </a:moveTo>
                <a:lnTo>
                  <a:pt x="19049" y="99060"/>
                </a:lnTo>
                <a:lnTo>
                  <a:pt x="19049" y="101092"/>
                </a:lnTo>
                <a:lnTo>
                  <a:pt x="19811" y="99060"/>
                </a:lnTo>
                <a:close/>
              </a:path>
              <a:path w="1952625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50292" y="1351788"/>
                </a:lnTo>
                <a:lnTo>
                  <a:pt x="41910" y="1341882"/>
                </a:lnTo>
                <a:lnTo>
                  <a:pt x="34290" y="1331214"/>
                </a:lnTo>
                <a:lnTo>
                  <a:pt x="34290" y="1331976"/>
                </a:lnTo>
                <a:lnTo>
                  <a:pt x="27432" y="1320546"/>
                </a:lnTo>
                <a:lnTo>
                  <a:pt x="24384" y="1314450"/>
                </a:lnTo>
                <a:lnTo>
                  <a:pt x="22098" y="1308354"/>
                </a:lnTo>
                <a:lnTo>
                  <a:pt x="22098" y="1309116"/>
                </a:lnTo>
                <a:lnTo>
                  <a:pt x="19050" y="1302258"/>
                </a:lnTo>
                <a:lnTo>
                  <a:pt x="19050" y="1328289"/>
                </a:lnTo>
                <a:lnTo>
                  <a:pt x="19434" y="1329027"/>
                </a:lnTo>
                <a:lnTo>
                  <a:pt x="26189" y="1339546"/>
                </a:lnTo>
                <a:lnTo>
                  <a:pt x="33944" y="1349581"/>
                </a:lnTo>
                <a:lnTo>
                  <a:pt x="42730" y="1359219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2625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2625" h="1401445">
                <a:moveTo>
                  <a:pt x="81534" y="1386645"/>
                </a:moveTo>
                <a:lnTo>
                  <a:pt x="81534" y="1374648"/>
                </a:ln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1534" y="1386645"/>
                </a:lnTo>
                <a:close/>
              </a:path>
              <a:path w="1952625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2625" h="1401445">
                <a:moveTo>
                  <a:pt x="124968" y="1399866"/>
                </a:moveTo>
                <a:lnTo>
                  <a:pt x="124968" y="1389126"/>
                </a:lnTo>
                <a:lnTo>
                  <a:pt x="110647" y="1385973"/>
                </a:lnTo>
                <a:lnTo>
                  <a:pt x="98480" y="1382179"/>
                </a:lnTo>
                <a:lnTo>
                  <a:pt x="86868" y="1376934"/>
                </a:lnTo>
                <a:lnTo>
                  <a:pt x="80772" y="1373886"/>
                </a:lnTo>
                <a:lnTo>
                  <a:pt x="81534" y="1374648"/>
                </a:lnTo>
                <a:lnTo>
                  <a:pt x="81534" y="1386645"/>
                </a:lnTo>
                <a:lnTo>
                  <a:pt x="82671" y="1387276"/>
                </a:lnTo>
                <a:lnTo>
                  <a:pt x="94431" y="1392400"/>
                </a:lnTo>
                <a:lnTo>
                  <a:pt x="106676" y="1396342"/>
                </a:lnTo>
                <a:lnTo>
                  <a:pt x="119357" y="1399140"/>
                </a:lnTo>
                <a:lnTo>
                  <a:pt x="124968" y="1399866"/>
                </a:lnTo>
                <a:close/>
              </a:path>
              <a:path w="1952625" h="1401445">
                <a:moveTo>
                  <a:pt x="124968" y="12954"/>
                </a:moveTo>
                <a:lnTo>
                  <a:pt x="124205" y="12954"/>
                </a:lnTo>
                <a:lnTo>
                  <a:pt x="124968" y="12954"/>
                </a:lnTo>
                <a:close/>
              </a:path>
              <a:path w="1952625" h="1401445">
                <a:moveTo>
                  <a:pt x="1828038" y="1388364"/>
                </a:moveTo>
                <a:lnTo>
                  <a:pt x="1821180" y="1389888"/>
                </a:lnTo>
                <a:lnTo>
                  <a:pt x="1814322" y="1389888"/>
                </a:lnTo>
                <a:lnTo>
                  <a:pt x="1807464" y="1390650"/>
                </a:lnTo>
                <a:lnTo>
                  <a:pt x="144780" y="1390650"/>
                </a:lnTo>
                <a:lnTo>
                  <a:pt x="137922" y="1389888"/>
                </a:lnTo>
                <a:lnTo>
                  <a:pt x="131064" y="1389888"/>
                </a:lnTo>
                <a:lnTo>
                  <a:pt x="124206" y="1388364"/>
                </a:lnTo>
                <a:lnTo>
                  <a:pt x="124968" y="1389126"/>
                </a:lnTo>
                <a:lnTo>
                  <a:pt x="124968" y="1399866"/>
                </a:lnTo>
                <a:lnTo>
                  <a:pt x="132005" y="1400777"/>
                </a:lnTo>
                <a:lnTo>
                  <a:pt x="144780" y="1401318"/>
                </a:lnTo>
                <a:lnTo>
                  <a:pt x="1815083" y="1401318"/>
                </a:lnTo>
                <a:lnTo>
                  <a:pt x="1827276" y="1399827"/>
                </a:lnTo>
                <a:lnTo>
                  <a:pt x="1827276" y="1389126"/>
                </a:lnTo>
                <a:lnTo>
                  <a:pt x="1828038" y="1388364"/>
                </a:lnTo>
                <a:close/>
              </a:path>
              <a:path w="1952625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2625" h="1401445">
                <a:moveTo>
                  <a:pt x="1871472" y="1373886"/>
                </a:moveTo>
                <a:lnTo>
                  <a:pt x="1858494" y="1380258"/>
                </a:lnTo>
                <a:lnTo>
                  <a:pt x="1846521" y="1384620"/>
                </a:lnTo>
                <a:lnTo>
                  <a:pt x="1834133" y="1387602"/>
                </a:lnTo>
                <a:lnTo>
                  <a:pt x="1827276" y="1389126"/>
                </a:lnTo>
                <a:lnTo>
                  <a:pt x="1827276" y="1399827"/>
                </a:lnTo>
                <a:lnTo>
                  <a:pt x="1833264" y="1399094"/>
                </a:lnTo>
                <a:lnTo>
                  <a:pt x="1846871" y="1396009"/>
                </a:lnTo>
                <a:lnTo>
                  <a:pt x="1860022" y="1391582"/>
                </a:lnTo>
                <a:lnTo>
                  <a:pt x="1870710" y="1386765"/>
                </a:lnTo>
                <a:lnTo>
                  <a:pt x="1870710" y="1374648"/>
                </a:lnTo>
                <a:lnTo>
                  <a:pt x="1871472" y="1373886"/>
                </a:lnTo>
                <a:close/>
              </a:path>
              <a:path w="1952625" h="1401445">
                <a:moveTo>
                  <a:pt x="1871472" y="27889"/>
                </a:moveTo>
                <a:lnTo>
                  <a:pt x="1871472" y="27432"/>
                </a:lnTo>
                <a:lnTo>
                  <a:pt x="1870710" y="27432"/>
                </a:lnTo>
                <a:lnTo>
                  <a:pt x="1871472" y="27889"/>
                </a:lnTo>
                <a:close/>
              </a:path>
              <a:path w="1952625" h="1401445">
                <a:moveTo>
                  <a:pt x="1882139" y="1367028"/>
                </a:moveTo>
                <a:lnTo>
                  <a:pt x="1870710" y="1374648"/>
                </a:lnTo>
                <a:lnTo>
                  <a:pt x="1870710" y="1386765"/>
                </a:lnTo>
                <a:lnTo>
                  <a:pt x="1872633" y="1385898"/>
                </a:lnTo>
                <a:lnTo>
                  <a:pt x="1881377" y="1380893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2625" h="1401445">
                <a:moveTo>
                  <a:pt x="1882139" y="34798"/>
                </a:moveTo>
                <a:lnTo>
                  <a:pt x="1882139" y="34290"/>
                </a:lnTo>
                <a:lnTo>
                  <a:pt x="1881377" y="34290"/>
                </a:lnTo>
                <a:lnTo>
                  <a:pt x="1882139" y="34798"/>
                </a:lnTo>
                <a:close/>
              </a:path>
              <a:path w="1952625" h="1401445">
                <a:moveTo>
                  <a:pt x="1892808" y="1359408"/>
                </a:moveTo>
                <a:lnTo>
                  <a:pt x="1881377" y="1367790"/>
                </a:lnTo>
                <a:lnTo>
                  <a:pt x="1881377" y="1380893"/>
                </a:lnTo>
                <a:lnTo>
                  <a:pt x="1884618" y="1379039"/>
                </a:lnTo>
                <a:lnTo>
                  <a:pt x="1892045" y="1373802"/>
                </a:lnTo>
                <a:lnTo>
                  <a:pt x="1892045" y="1360170"/>
                </a:lnTo>
                <a:lnTo>
                  <a:pt x="1892808" y="1359408"/>
                </a:lnTo>
                <a:close/>
              </a:path>
              <a:path w="1952625" h="1401445">
                <a:moveTo>
                  <a:pt x="1892808" y="42554"/>
                </a:moveTo>
                <a:lnTo>
                  <a:pt x="1892808" y="41910"/>
                </a:lnTo>
                <a:lnTo>
                  <a:pt x="1892045" y="41910"/>
                </a:lnTo>
                <a:lnTo>
                  <a:pt x="1892808" y="42554"/>
                </a:lnTo>
                <a:close/>
              </a:path>
              <a:path w="1952625" h="1401445">
                <a:moveTo>
                  <a:pt x="1901952" y="1365910"/>
                </a:moveTo>
                <a:lnTo>
                  <a:pt x="1901952" y="1351026"/>
                </a:lnTo>
                <a:lnTo>
                  <a:pt x="1901189" y="1351788"/>
                </a:lnTo>
                <a:lnTo>
                  <a:pt x="1892045" y="1360170"/>
                </a:lnTo>
                <a:lnTo>
                  <a:pt x="1892045" y="1373802"/>
                </a:lnTo>
                <a:lnTo>
                  <a:pt x="1895893" y="1371088"/>
                </a:lnTo>
                <a:lnTo>
                  <a:pt x="1901952" y="1365910"/>
                </a:lnTo>
                <a:close/>
              </a:path>
              <a:path w="1952625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2625" h="1401445">
                <a:moveTo>
                  <a:pt x="1901555" y="1351391"/>
                </a:moveTo>
                <a:lnTo>
                  <a:pt x="1901189" y="1351729"/>
                </a:lnTo>
                <a:lnTo>
                  <a:pt x="1901555" y="1351391"/>
                </a:lnTo>
                <a:close/>
              </a:path>
              <a:path w="1952625" h="1401445">
                <a:moveTo>
                  <a:pt x="1901952" y="1351026"/>
                </a:moveTo>
                <a:lnTo>
                  <a:pt x="1901555" y="1351391"/>
                </a:lnTo>
                <a:lnTo>
                  <a:pt x="1901189" y="1351788"/>
                </a:lnTo>
                <a:lnTo>
                  <a:pt x="1901952" y="1351026"/>
                </a:lnTo>
                <a:close/>
              </a:path>
              <a:path w="1952625" h="1401445">
                <a:moveTo>
                  <a:pt x="1937004" y="1321007"/>
                </a:moveTo>
                <a:lnTo>
                  <a:pt x="1937004" y="1290066"/>
                </a:lnTo>
                <a:lnTo>
                  <a:pt x="1934718" y="1296924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860" y="1314450"/>
                </a:lnTo>
                <a:lnTo>
                  <a:pt x="1924812" y="1320546"/>
                </a:lnTo>
                <a:lnTo>
                  <a:pt x="1917954" y="1331976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01555" y="1351391"/>
                </a:lnTo>
                <a:lnTo>
                  <a:pt x="1901952" y="1351026"/>
                </a:lnTo>
                <a:lnTo>
                  <a:pt x="1901952" y="1365910"/>
                </a:lnTo>
                <a:lnTo>
                  <a:pt x="1906374" y="1362130"/>
                </a:lnTo>
                <a:lnTo>
                  <a:pt x="1915977" y="1352247"/>
                </a:lnTo>
                <a:lnTo>
                  <a:pt x="1924616" y="1341522"/>
                </a:lnTo>
                <a:lnTo>
                  <a:pt x="1932207" y="1330038"/>
                </a:lnTo>
                <a:lnTo>
                  <a:pt x="1937004" y="1321007"/>
                </a:lnTo>
                <a:close/>
              </a:path>
              <a:path w="1952625" h="1401445">
                <a:moveTo>
                  <a:pt x="1937004" y="114681"/>
                </a:moveTo>
                <a:lnTo>
                  <a:pt x="1937004" y="111252"/>
                </a:lnTo>
                <a:lnTo>
                  <a:pt x="1936242" y="111252"/>
                </a:lnTo>
                <a:lnTo>
                  <a:pt x="1937004" y="114681"/>
                </a:lnTo>
                <a:close/>
              </a:path>
              <a:path w="1952625" h="1401445">
                <a:moveTo>
                  <a:pt x="1938527" y="1318138"/>
                </a:moveTo>
                <a:lnTo>
                  <a:pt x="1938527" y="1283970"/>
                </a:lnTo>
                <a:lnTo>
                  <a:pt x="1936242" y="1290066"/>
                </a:lnTo>
                <a:lnTo>
                  <a:pt x="1937004" y="1290066"/>
                </a:lnTo>
                <a:lnTo>
                  <a:pt x="1937004" y="1321007"/>
                </a:lnTo>
                <a:lnTo>
                  <a:pt x="1938527" y="1318138"/>
                </a:lnTo>
                <a:close/>
              </a:path>
              <a:path w="1952625" h="1401445">
                <a:moveTo>
                  <a:pt x="1940814" y="1312653"/>
                </a:moveTo>
                <a:lnTo>
                  <a:pt x="1940814" y="1263396"/>
                </a:lnTo>
                <a:lnTo>
                  <a:pt x="1940052" y="1271016"/>
                </a:lnTo>
                <a:lnTo>
                  <a:pt x="1940052" y="1270254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8527" y="1283970"/>
                </a:lnTo>
                <a:lnTo>
                  <a:pt x="1938527" y="1318138"/>
                </a:lnTo>
                <a:lnTo>
                  <a:pt x="1938665" y="1317880"/>
                </a:lnTo>
                <a:lnTo>
                  <a:pt x="1940814" y="1312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87914" y="5335396"/>
            <a:ext cx="1743710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eam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eac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Civil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rk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Engineer</a:t>
            </a: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CW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03917" y="3468623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89" h="1401445">
                <a:moveTo>
                  <a:pt x="1951482" y="1264158"/>
                </a:moveTo>
                <a:lnTo>
                  <a:pt x="1951482" y="137160"/>
                </a:lnTo>
                <a:lnTo>
                  <a:pt x="1949274" y="118266"/>
                </a:lnTo>
                <a:lnTo>
                  <a:pt x="1936012" y="79157"/>
                </a:lnTo>
                <a:lnTo>
                  <a:pt x="1912090" y="45674"/>
                </a:lnTo>
                <a:lnTo>
                  <a:pt x="1879893" y="19936"/>
                </a:lnTo>
                <a:lnTo>
                  <a:pt x="1841806" y="4059"/>
                </a:lnTo>
                <a:lnTo>
                  <a:pt x="1814322" y="0"/>
                </a:lnTo>
                <a:lnTo>
                  <a:pt x="144780" y="499"/>
                </a:lnTo>
                <a:lnTo>
                  <a:pt x="105117" y="5512"/>
                </a:lnTo>
                <a:lnTo>
                  <a:pt x="67730" y="22190"/>
                </a:lnTo>
                <a:lnTo>
                  <a:pt x="36660" y="48387"/>
                </a:lnTo>
                <a:lnTo>
                  <a:pt x="13920" y="82438"/>
                </a:lnTo>
                <a:lnTo>
                  <a:pt x="1523" y="122682"/>
                </a:lnTo>
                <a:lnTo>
                  <a:pt x="0" y="137160"/>
                </a:lnTo>
                <a:lnTo>
                  <a:pt x="0" y="1264158"/>
                </a:lnTo>
                <a:lnTo>
                  <a:pt x="8051" y="1304866"/>
                </a:lnTo>
                <a:lnTo>
                  <a:pt x="11430" y="1312986"/>
                </a:lnTo>
                <a:lnTo>
                  <a:pt x="11429" y="131064"/>
                </a:lnTo>
                <a:lnTo>
                  <a:pt x="12954" y="124206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6763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1336" y="92964"/>
                </a:lnTo>
                <a:lnTo>
                  <a:pt x="26669" y="82296"/>
                </a:lnTo>
                <a:lnTo>
                  <a:pt x="26669" y="81534"/>
                </a:lnTo>
                <a:lnTo>
                  <a:pt x="33527" y="71247"/>
                </a:lnTo>
                <a:lnTo>
                  <a:pt x="33527" y="70104"/>
                </a:lnTo>
                <a:lnTo>
                  <a:pt x="41148" y="60405"/>
                </a:lnTo>
                <a:lnTo>
                  <a:pt x="41148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3861"/>
                </a:lnTo>
                <a:lnTo>
                  <a:pt x="80772" y="27860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1759"/>
                </a:lnTo>
                <a:lnTo>
                  <a:pt x="98297" y="19388"/>
                </a:lnTo>
                <a:lnTo>
                  <a:pt x="98297" y="19050"/>
                </a:lnTo>
                <a:lnTo>
                  <a:pt x="104394" y="17695"/>
                </a:lnTo>
                <a:lnTo>
                  <a:pt x="104394" y="17526"/>
                </a:lnTo>
                <a:lnTo>
                  <a:pt x="111252" y="15240"/>
                </a:lnTo>
                <a:lnTo>
                  <a:pt x="117348" y="13885"/>
                </a:lnTo>
                <a:lnTo>
                  <a:pt x="117348" y="13716"/>
                </a:lnTo>
                <a:lnTo>
                  <a:pt x="137160" y="11514"/>
                </a:lnTo>
                <a:lnTo>
                  <a:pt x="1814322" y="11506"/>
                </a:lnTo>
                <a:lnTo>
                  <a:pt x="1821180" y="12192"/>
                </a:lnTo>
                <a:lnTo>
                  <a:pt x="1834133" y="13716"/>
                </a:lnTo>
                <a:lnTo>
                  <a:pt x="1840230" y="15240"/>
                </a:lnTo>
                <a:lnTo>
                  <a:pt x="1847088" y="17526"/>
                </a:lnTo>
                <a:lnTo>
                  <a:pt x="1847088" y="17695"/>
                </a:lnTo>
                <a:lnTo>
                  <a:pt x="1853183" y="19050"/>
                </a:lnTo>
                <a:lnTo>
                  <a:pt x="1858518" y="21717"/>
                </a:lnTo>
                <a:lnTo>
                  <a:pt x="1858518" y="21336"/>
                </a:lnTo>
                <a:lnTo>
                  <a:pt x="1865376" y="24384"/>
                </a:lnTo>
                <a:lnTo>
                  <a:pt x="1865376" y="24765"/>
                </a:lnTo>
                <a:lnTo>
                  <a:pt x="1870710" y="27432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60405"/>
                </a:lnTo>
                <a:lnTo>
                  <a:pt x="1917954" y="70104"/>
                </a:lnTo>
                <a:lnTo>
                  <a:pt x="1917954" y="71247"/>
                </a:lnTo>
                <a:lnTo>
                  <a:pt x="1924812" y="81534"/>
                </a:lnTo>
                <a:lnTo>
                  <a:pt x="1924812" y="82296"/>
                </a:lnTo>
                <a:lnTo>
                  <a:pt x="1930145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052" y="131064"/>
                </a:lnTo>
                <a:lnTo>
                  <a:pt x="1940052" y="137922"/>
                </a:lnTo>
                <a:lnTo>
                  <a:pt x="1940814" y="144780"/>
                </a:lnTo>
                <a:lnTo>
                  <a:pt x="1940814" y="1311020"/>
                </a:lnTo>
                <a:lnTo>
                  <a:pt x="1943044" y="1305602"/>
                </a:lnTo>
                <a:lnTo>
                  <a:pt x="1947105" y="1292298"/>
                </a:lnTo>
                <a:lnTo>
                  <a:pt x="1949937" y="1278462"/>
                </a:lnTo>
                <a:lnTo>
                  <a:pt x="1951482" y="1264158"/>
                </a:lnTo>
                <a:close/>
              </a:path>
              <a:path w="1951989" h="1401445">
                <a:moveTo>
                  <a:pt x="27432" y="1320546"/>
                </a:move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954" y="1277112"/>
                </a:lnTo>
                <a:lnTo>
                  <a:pt x="11430" y="1270254"/>
                </a:lnTo>
                <a:lnTo>
                  <a:pt x="11430" y="1312986"/>
                </a:lnTo>
                <a:lnTo>
                  <a:pt x="13134" y="1317084"/>
                </a:lnTo>
                <a:lnTo>
                  <a:pt x="19460" y="1329086"/>
                </a:lnTo>
                <a:lnTo>
                  <a:pt x="26670" y="1340354"/>
                </a:lnTo>
                <a:lnTo>
                  <a:pt x="26670" y="1319784"/>
                </a:lnTo>
                <a:lnTo>
                  <a:pt x="27432" y="1320546"/>
                </a:lnTo>
                <a:close/>
              </a:path>
              <a:path w="1951989" h="1401445">
                <a:moveTo>
                  <a:pt x="27431" y="80772"/>
                </a:moveTo>
                <a:lnTo>
                  <a:pt x="26669" y="81534"/>
                </a:lnTo>
                <a:lnTo>
                  <a:pt x="26669" y="82296"/>
                </a:lnTo>
                <a:lnTo>
                  <a:pt x="27431" y="80772"/>
                </a:lnTo>
                <a:close/>
              </a:path>
              <a:path w="1951989" h="1401445">
                <a:moveTo>
                  <a:pt x="34290" y="1331214"/>
                </a:moveTo>
                <a:lnTo>
                  <a:pt x="26670" y="1319784"/>
                </a:lnTo>
                <a:lnTo>
                  <a:pt x="26670" y="1340354"/>
                </a:lnTo>
                <a:lnTo>
                  <a:pt x="26797" y="1340552"/>
                </a:lnTo>
                <a:lnTo>
                  <a:pt x="33528" y="1349351"/>
                </a:lnTo>
                <a:lnTo>
                  <a:pt x="33528" y="1331214"/>
                </a:lnTo>
                <a:lnTo>
                  <a:pt x="34290" y="1331214"/>
                </a:lnTo>
                <a:close/>
              </a:path>
              <a:path w="1951989" h="1401445">
                <a:moveTo>
                  <a:pt x="34290" y="70104"/>
                </a:moveTo>
                <a:lnTo>
                  <a:pt x="33527" y="70104"/>
                </a:lnTo>
                <a:lnTo>
                  <a:pt x="33527" y="71247"/>
                </a:lnTo>
                <a:lnTo>
                  <a:pt x="34290" y="70104"/>
                </a:lnTo>
                <a:close/>
              </a:path>
              <a:path w="1951989" h="1401445">
                <a:moveTo>
                  <a:pt x="41910" y="1341882"/>
                </a:moveTo>
                <a:lnTo>
                  <a:pt x="33528" y="1331214"/>
                </a:lnTo>
                <a:lnTo>
                  <a:pt x="33528" y="1349351"/>
                </a:lnTo>
                <a:lnTo>
                  <a:pt x="34915" y="1351165"/>
                </a:lnTo>
                <a:lnTo>
                  <a:pt x="41148" y="1357950"/>
                </a:lnTo>
                <a:lnTo>
                  <a:pt x="41148" y="1341120"/>
                </a:lnTo>
                <a:lnTo>
                  <a:pt x="41910" y="1341882"/>
                </a:lnTo>
                <a:close/>
              </a:path>
              <a:path w="1951989" h="1401445">
                <a:moveTo>
                  <a:pt x="41909" y="59436"/>
                </a:moveTo>
                <a:lnTo>
                  <a:pt x="41148" y="60198"/>
                </a:lnTo>
                <a:lnTo>
                  <a:pt x="41148" y="60405"/>
                </a:lnTo>
                <a:lnTo>
                  <a:pt x="41909" y="59436"/>
                </a:lnTo>
                <a:close/>
              </a:path>
              <a:path w="1951989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148" y="1341120"/>
                </a:lnTo>
                <a:lnTo>
                  <a:pt x="41148" y="1357950"/>
                </a:lnTo>
                <a:lnTo>
                  <a:pt x="43585" y="1360604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1989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1989" h="1401445">
                <a:moveTo>
                  <a:pt x="70104" y="1380320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70104" y="1380320"/>
                </a:lnTo>
                <a:close/>
              </a:path>
              <a:path w="1951989" h="1401445">
                <a:moveTo>
                  <a:pt x="70103" y="33861"/>
                </a:moveTo>
                <a:lnTo>
                  <a:pt x="70103" y="33528"/>
                </a:lnTo>
                <a:lnTo>
                  <a:pt x="69341" y="34290"/>
                </a:lnTo>
                <a:lnTo>
                  <a:pt x="70103" y="33861"/>
                </a:lnTo>
                <a:close/>
              </a:path>
              <a:path w="1951989" h="1401445">
                <a:moveTo>
                  <a:pt x="81534" y="1373886"/>
                </a:moveTo>
                <a:lnTo>
                  <a:pt x="69342" y="1367028"/>
                </a:lnTo>
                <a:lnTo>
                  <a:pt x="70104" y="1367790"/>
                </a:lnTo>
                <a:lnTo>
                  <a:pt x="70104" y="1380320"/>
                </a:lnTo>
                <a:lnTo>
                  <a:pt x="80772" y="1386246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1989" h="1401445">
                <a:moveTo>
                  <a:pt x="81533" y="27432"/>
                </a:moveTo>
                <a:lnTo>
                  <a:pt x="80772" y="27432"/>
                </a:lnTo>
                <a:lnTo>
                  <a:pt x="80772" y="27860"/>
                </a:lnTo>
                <a:lnTo>
                  <a:pt x="81533" y="27432"/>
                </a:lnTo>
                <a:close/>
              </a:path>
              <a:path w="1951989" h="1401445">
                <a:moveTo>
                  <a:pt x="99060" y="1382268"/>
                </a:moveTo>
                <a:lnTo>
                  <a:pt x="92202" y="1379982"/>
                </a:lnTo>
                <a:lnTo>
                  <a:pt x="92202" y="1379601"/>
                </a:lnTo>
                <a:lnTo>
                  <a:pt x="80772" y="1373886"/>
                </a:lnTo>
                <a:lnTo>
                  <a:pt x="80772" y="1386246"/>
                </a:lnTo>
                <a:lnTo>
                  <a:pt x="82873" y="1387414"/>
                </a:lnTo>
                <a:lnTo>
                  <a:pt x="92202" y="1391268"/>
                </a:lnTo>
                <a:lnTo>
                  <a:pt x="92202" y="1379982"/>
                </a:lnTo>
                <a:lnTo>
                  <a:pt x="92964" y="1379982"/>
                </a:lnTo>
                <a:lnTo>
                  <a:pt x="92964" y="1391583"/>
                </a:lnTo>
                <a:lnTo>
                  <a:pt x="94687" y="1392295"/>
                </a:lnTo>
                <a:lnTo>
                  <a:pt x="98298" y="1393467"/>
                </a:lnTo>
                <a:lnTo>
                  <a:pt x="98298" y="1382268"/>
                </a:lnTo>
                <a:lnTo>
                  <a:pt x="99060" y="1382268"/>
                </a:lnTo>
                <a:close/>
              </a:path>
              <a:path w="1951989" h="1401445">
                <a:moveTo>
                  <a:pt x="92963" y="21759"/>
                </a:moveTo>
                <a:lnTo>
                  <a:pt x="92963" y="21336"/>
                </a:lnTo>
                <a:lnTo>
                  <a:pt x="92201" y="22098"/>
                </a:lnTo>
                <a:lnTo>
                  <a:pt x="92963" y="21759"/>
                </a:lnTo>
                <a:close/>
              </a:path>
              <a:path w="1951989" h="1401445">
                <a:moveTo>
                  <a:pt x="99059" y="19050"/>
                </a:moveTo>
                <a:lnTo>
                  <a:pt x="98297" y="19050"/>
                </a:lnTo>
                <a:lnTo>
                  <a:pt x="98297" y="19388"/>
                </a:lnTo>
                <a:lnTo>
                  <a:pt x="99059" y="19050"/>
                </a:lnTo>
                <a:close/>
              </a:path>
              <a:path w="1951989" h="1401445">
                <a:moveTo>
                  <a:pt x="105156" y="1395691"/>
                </a:moveTo>
                <a:lnTo>
                  <a:pt x="105156" y="1384554"/>
                </a:lnTo>
                <a:lnTo>
                  <a:pt x="98298" y="1382268"/>
                </a:lnTo>
                <a:lnTo>
                  <a:pt x="98298" y="1393467"/>
                </a:lnTo>
                <a:lnTo>
                  <a:pt x="105156" y="1395691"/>
                </a:lnTo>
                <a:close/>
              </a:path>
              <a:path w="1951989" h="1401445">
                <a:moveTo>
                  <a:pt x="105155" y="17526"/>
                </a:moveTo>
                <a:lnTo>
                  <a:pt x="104394" y="17526"/>
                </a:lnTo>
                <a:lnTo>
                  <a:pt x="104394" y="17695"/>
                </a:lnTo>
                <a:lnTo>
                  <a:pt x="105155" y="17526"/>
                </a:lnTo>
                <a:close/>
              </a:path>
              <a:path w="1951989" h="1401445">
                <a:moveTo>
                  <a:pt x="118110" y="1387602"/>
                </a:moveTo>
                <a:lnTo>
                  <a:pt x="111252" y="1386078"/>
                </a:lnTo>
                <a:lnTo>
                  <a:pt x="104394" y="1383792"/>
                </a:lnTo>
                <a:lnTo>
                  <a:pt x="105156" y="1384554"/>
                </a:lnTo>
                <a:lnTo>
                  <a:pt x="105156" y="1395691"/>
                </a:lnTo>
                <a:lnTo>
                  <a:pt x="106917" y="1396262"/>
                </a:lnTo>
                <a:lnTo>
                  <a:pt x="117348" y="1398693"/>
                </a:lnTo>
                <a:lnTo>
                  <a:pt x="117348" y="1387602"/>
                </a:lnTo>
                <a:lnTo>
                  <a:pt x="118110" y="1387602"/>
                </a:lnTo>
                <a:close/>
              </a:path>
              <a:path w="1951989" h="1401445">
                <a:moveTo>
                  <a:pt x="118110" y="13716"/>
                </a:moveTo>
                <a:lnTo>
                  <a:pt x="117348" y="13716"/>
                </a:lnTo>
                <a:lnTo>
                  <a:pt x="117348" y="13885"/>
                </a:lnTo>
                <a:lnTo>
                  <a:pt x="118110" y="13716"/>
                </a:lnTo>
                <a:close/>
              </a:path>
              <a:path w="1951989" h="1401445">
                <a:moveTo>
                  <a:pt x="1814322" y="1401318"/>
                </a:moveTo>
                <a:lnTo>
                  <a:pt x="1814322" y="1389888"/>
                </a:lnTo>
                <a:lnTo>
                  <a:pt x="137160" y="1389888"/>
                </a:lnTo>
                <a:lnTo>
                  <a:pt x="117348" y="1387602"/>
                </a:lnTo>
                <a:lnTo>
                  <a:pt x="117348" y="1398693"/>
                </a:lnTo>
                <a:lnTo>
                  <a:pt x="119431" y="1399178"/>
                </a:lnTo>
                <a:lnTo>
                  <a:pt x="132096" y="1400908"/>
                </a:lnTo>
                <a:lnTo>
                  <a:pt x="144780" y="1401318"/>
                </a:lnTo>
                <a:lnTo>
                  <a:pt x="1814322" y="1401318"/>
                </a:lnTo>
                <a:close/>
              </a:path>
              <a:path w="1951989" h="1401445">
                <a:moveTo>
                  <a:pt x="137922" y="11430"/>
                </a:moveTo>
                <a:lnTo>
                  <a:pt x="137160" y="11430"/>
                </a:lnTo>
                <a:lnTo>
                  <a:pt x="137922" y="11430"/>
                </a:lnTo>
                <a:close/>
              </a:path>
              <a:path w="1951989" h="1401445">
                <a:moveTo>
                  <a:pt x="137922" y="1389888"/>
                </a:moveTo>
                <a:lnTo>
                  <a:pt x="137160" y="1389803"/>
                </a:lnTo>
                <a:lnTo>
                  <a:pt x="137922" y="1389888"/>
                </a:lnTo>
                <a:close/>
              </a:path>
              <a:path w="1951989" h="1401445">
                <a:moveTo>
                  <a:pt x="1814322" y="11506"/>
                </a:moveTo>
                <a:lnTo>
                  <a:pt x="1813560" y="11430"/>
                </a:lnTo>
                <a:lnTo>
                  <a:pt x="1814322" y="11506"/>
                </a:lnTo>
                <a:close/>
              </a:path>
              <a:path w="1951989" h="1401445">
                <a:moveTo>
                  <a:pt x="1821180" y="1400429"/>
                </a:moveTo>
                <a:lnTo>
                  <a:pt x="1821180" y="1389126"/>
                </a:lnTo>
                <a:lnTo>
                  <a:pt x="1813560" y="1389888"/>
                </a:lnTo>
                <a:lnTo>
                  <a:pt x="1814322" y="1389888"/>
                </a:lnTo>
                <a:lnTo>
                  <a:pt x="1814322" y="1401318"/>
                </a:lnTo>
                <a:lnTo>
                  <a:pt x="1821180" y="1400429"/>
                </a:lnTo>
                <a:close/>
              </a:path>
              <a:path w="1951989" h="1401445">
                <a:moveTo>
                  <a:pt x="1821180" y="12276"/>
                </a:moveTo>
                <a:lnTo>
                  <a:pt x="1820418" y="12192"/>
                </a:lnTo>
                <a:lnTo>
                  <a:pt x="1821180" y="12276"/>
                </a:lnTo>
                <a:close/>
              </a:path>
              <a:path w="1951989" h="1401445">
                <a:moveTo>
                  <a:pt x="1847088" y="1383792"/>
                </a:moveTo>
                <a:lnTo>
                  <a:pt x="1840230" y="1386078"/>
                </a:lnTo>
                <a:lnTo>
                  <a:pt x="1834133" y="1387602"/>
                </a:lnTo>
                <a:lnTo>
                  <a:pt x="1820418" y="1389126"/>
                </a:lnTo>
                <a:lnTo>
                  <a:pt x="1821180" y="1389126"/>
                </a:lnTo>
                <a:lnTo>
                  <a:pt x="1821180" y="1400429"/>
                </a:lnTo>
                <a:lnTo>
                  <a:pt x="1833559" y="1398825"/>
                </a:lnTo>
                <a:lnTo>
                  <a:pt x="1846326" y="1395781"/>
                </a:lnTo>
                <a:lnTo>
                  <a:pt x="1846326" y="1384554"/>
                </a:lnTo>
                <a:lnTo>
                  <a:pt x="1847088" y="1383792"/>
                </a:lnTo>
                <a:close/>
              </a:path>
              <a:path w="1951989" h="1401445">
                <a:moveTo>
                  <a:pt x="1847088" y="17695"/>
                </a:moveTo>
                <a:lnTo>
                  <a:pt x="1847088" y="17526"/>
                </a:lnTo>
                <a:lnTo>
                  <a:pt x="1846326" y="17526"/>
                </a:lnTo>
                <a:lnTo>
                  <a:pt x="1847088" y="17695"/>
                </a:lnTo>
                <a:close/>
              </a:path>
              <a:path w="1951989" h="1401445">
                <a:moveTo>
                  <a:pt x="1859280" y="1391459"/>
                </a:moveTo>
                <a:lnTo>
                  <a:pt x="1859280" y="1379982"/>
                </a:lnTo>
                <a:lnTo>
                  <a:pt x="1853183" y="1382268"/>
                </a:lnTo>
                <a:lnTo>
                  <a:pt x="1846326" y="1384554"/>
                </a:lnTo>
                <a:lnTo>
                  <a:pt x="1846326" y="1395781"/>
                </a:lnTo>
                <a:lnTo>
                  <a:pt x="1847375" y="1395531"/>
                </a:lnTo>
                <a:lnTo>
                  <a:pt x="1859280" y="1391459"/>
                </a:lnTo>
                <a:close/>
              </a:path>
              <a:path w="1951989" h="1401445">
                <a:moveTo>
                  <a:pt x="1859280" y="22098"/>
                </a:moveTo>
                <a:lnTo>
                  <a:pt x="1858518" y="21336"/>
                </a:lnTo>
                <a:lnTo>
                  <a:pt x="1858518" y="21717"/>
                </a:lnTo>
                <a:lnTo>
                  <a:pt x="1859280" y="22098"/>
                </a:lnTo>
                <a:close/>
              </a:path>
              <a:path w="1951989" h="1401445">
                <a:moveTo>
                  <a:pt x="1865376" y="1388845"/>
                </a:moveTo>
                <a:lnTo>
                  <a:pt x="1865376" y="1376934"/>
                </a:lnTo>
                <a:lnTo>
                  <a:pt x="1858518" y="1379982"/>
                </a:lnTo>
                <a:lnTo>
                  <a:pt x="1859280" y="1379982"/>
                </a:lnTo>
                <a:lnTo>
                  <a:pt x="1859280" y="1391459"/>
                </a:lnTo>
                <a:lnTo>
                  <a:pt x="1860590" y="1391011"/>
                </a:lnTo>
                <a:lnTo>
                  <a:pt x="1865376" y="1388845"/>
                </a:lnTo>
                <a:close/>
              </a:path>
              <a:path w="1951989" h="1401445">
                <a:moveTo>
                  <a:pt x="1865376" y="24765"/>
                </a:moveTo>
                <a:lnTo>
                  <a:pt x="1865376" y="24384"/>
                </a:lnTo>
                <a:lnTo>
                  <a:pt x="1864614" y="24384"/>
                </a:lnTo>
                <a:lnTo>
                  <a:pt x="1865376" y="24765"/>
                </a:lnTo>
                <a:close/>
              </a:path>
              <a:path w="1951989" h="1401445">
                <a:moveTo>
                  <a:pt x="1882139" y="1367028"/>
                </a:moveTo>
                <a:lnTo>
                  <a:pt x="1870710" y="1373886"/>
                </a:lnTo>
                <a:lnTo>
                  <a:pt x="1864614" y="1376934"/>
                </a:lnTo>
                <a:lnTo>
                  <a:pt x="1865376" y="1376934"/>
                </a:lnTo>
                <a:lnTo>
                  <a:pt x="1865376" y="1388845"/>
                </a:lnTo>
                <a:lnTo>
                  <a:pt x="1873147" y="1385329"/>
                </a:lnTo>
                <a:lnTo>
                  <a:pt x="1881377" y="1380615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1989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1989" h="1401445">
                <a:moveTo>
                  <a:pt x="1901952" y="1365670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59408"/>
                </a:lnTo>
                <a:lnTo>
                  <a:pt x="1881377" y="1367790"/>
                </a:lnTo>
                <a:lnTo>
                  <a:pt x="1881377" y="1380615"/>
                </a:lnTo>
                <a:lnTo>
                  <a:pt x="1884988" y="1378548"/>
                </a:lnTo>
                <a:lnTo>
                  <a:pt x="1896057" y="1370731"/>
                </a:lnTo>
                <a:lnTo>
                  <a:pt x="1901952" y="1365670"/>
                </a:lnTo>
                <a:close/>
              </a:path>
              <a:path w="1951989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1989" h="1401445">
                <a:moveTo>
                  <a:pt x="1910333" y="1357752"/>
                </a:move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670"/>
                </a:lnTo>
                <a:lnTo>
                  <a:pt x="1906295" y="1361941"/>
                </a:lnTo>
                <a:lnTo>
                  <a:pt x="1910333" y="1357752"/>
                </a:lnTo>
                <a:close/>
              </a:path>
              <a:path w="1951989" h="1401445">
                <a:moveTo>
                  <a:pt x="1910333" y="60405"/>
                </a:moveTo>
                <a:lnTo>
                  <a:pt x="1910333" y="60198"/>
                </a:lnTo>
                <a:lnTo>
                  <a:pt x="1909572" y="59436"/>
                </a:lnTo>
                <a:lnTo>
                  <a:pt x="1910333" y="60405"/>
                </a:lnTo>
                <a:close/>
              </a:path>
              <a:path w="1951989" h="1401445">
                <a:moveTo>
                  <a:pt x="1917954" y="1349348"/>
                </a:moveTo>
                <a:lnTo>
                  <a:pt x="1917954" y="1331214"/>
                </a:lnTo>
                <a:lnTo>
                  <a:pt x="1909572" y="1341882"/>
                </a:lnTo>
                <a:lnTo>
                  <a:pt x="1910333" y="1341120"/>
                </a:lnTo>
                <a:lnTo>
                  <a:pt x="1910333" y="1357752"/>
                </a:lnTo>
                <a:lnTo>
                  <a:pt x="1915647" y="1352241"/>
                </a:lnTo>
                <a:lnTo>
                  <a:pt x="1917954" y="1349348"/>
                </a:lnTo>
                <a:close/>
              </a:path>
              <a:path w="1951989" h="1401445">
                <a:moveTo>
                  <a:pt x="1917954" y="71247"/>
                </a:moveTo>
                <a:lnTo>
                  <a:pt x="1917954" y="70104"/>
                </a:lnTo>
                <a:lnTo>
                  <a:pt x="1917192" y="70104"/>
                </a:lnTo>
                <a:lnTo>
                  <a:pt x="1917954" y="71247"/>
                </a:lnTo>
                <a:close/>
              </a:path>
              <a:path w="1951989" h="1401445">
                <a:moveTo>
                  <a:pt x="1924812" y="1340537"/>
                </a:moveTo>
                <a:lnTo>
                  <a:pt x="1924812" y="1319784"/>
                </a:lnTo>
                <a:lnTo>
                  <a:pt x="1917192" y="1331214"/>
                </a:lnTo>
                <a:lnTo>
                  <a:pt x="1917954" y="1331214"/>
                </a:lnTo>
                <a:lnTo>
                  <a:pt x="1917954" y="1349348"/>
                </a:lnTo>
                <a:lnTo>
                  <a:pt x="1924055" y="1341694"/>
                </a:lnTo>
                <a:lnTo>
                  <a:pt x="1924812" y="1340537"/>
                </a:lnTo>
                <a:close/>
              </a:path>
              <a:path w="1951989" h="1401445">
                <a:moveTo>
                  <a:pt x="1924812" y="82296"/>
                </a:moveTo>
                <a:lnTo>
                  <a:pt x="1924812" y="81534"/>
                </a:lnTo>
                <a:lnTo>
                  <a:pt x="1924050" y="80772"/>
                </a:lnTo>
                <a:lnTo>
                  <a:pt x="1924812" y="82296"/>
                </a:lnTo>
                <a:close/>
              </a:path>
              <a:path w="1951989" h="1401445">
                <a:moveTo>
                  <a:pt x="1940814" y="1311020"/>
                </a:moveTo>
                <a:lnTo>
                  <a:pt x="1940814" y="1256538"/>
                </a:lnTo>
                <a:lnTo>
                  <a:pt x="1940052" y="1263396"/>
                </a:lnTo>
                <a:lnTo>
                  <a:pt x="1940052" y="1270254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4050" y="1320546"/>
                </a:lnTo>
                <a:lnTo>
                  <a:pt x="1924812" y="1319784"/>
                </a:lnTo>
                <a:lnTo>
                  <a:pt x="1924812" y="1340537"/>
                </a:lnTo>
                <a:lnTo>
                  <a:pt x="1931462" y="1330363"/>
                </a:lnTo>
                <a:lnTo>
                  <a:pt x="1937811" y="1318312"/>
                </a:lnTo>
                <a:lnTo>
                  <a:pt x="1940814" y="1311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7799" y="3468623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8935" y="118012"/>
                </a:lnTo>
                <a:lnTo>
                  <a:pt x="1935302" y="78641"/>
                </a:lnTo>
                <a:lnTo>
                  <a:pt x="1911870" y="45548"/>
                </a:lnTo>
                <a:lnTo>
                  <a:pt x="1880328" y="20312"/>
                </a:lnTo>
                <a:lnTo>
                  <a:pt x="1842364" y="4512"/>
                </a:lnTo>
                <a:lnTo>
                  <a:pt x="1814322" y="0"/>
                </a:lnTo>
                <a:lnTo>
                  <a:pt x="144018" y="437"/>
                </a:lnTo>
                <a:lnTo>
                  <a:pt x="104748" y="5490"/>
                </a:lnTo>
                <a:lnTo>
                  <a:pt x="67298" y="22504"/>
                </a:lnTo>
                <a:lnTo>
                  <a:pt x="35871" y="49053"/>
                </a:lnTo>
                <a:lnTo>
                  <a:pt x="13075" y="83117"/>
                </a:lnTo>
                <a:lnTo>
                  <a:pt x="1523" y="122682"/>
                </a:lnTo>
                <a:lnTo>
                  <a:pt x="0" y="129540"/>
                </a:lnTo>
                <a:lnTo>
                  <a:pt x="0" y="1271778"/>
                </a:lnTo>
                <a:lnTo>
                  <a:pt x="1524" y="1278636"/>
                </a:lnTo>
                <a:lnTo>
                  <a:pt x="4265" y="1293853"/>
                </a:lnTo>
                <a:lnTo>
                  <a:pt x="8180" y="1306276"/>
                </a:lnTo>
                <a:lnTo>
                  <a:pt x="10668" y="1312225"/>
                </a:lnTo>
                <a:lnTo>
                  <a:pt x="10668" y="137922"/>
                </a:lnTo>
                <a:lnTo>
                  <a:pt x="12191" y="124206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6763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3621" y="86868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3832"/>
                </a:lnTo>
                <a:lnTo>
                  <a:pt x="80772" y="27432"/>
                </a:lnTo>
                <a:lnTo>
                  <a:pt x="86105" y="24384"/>
                </a:lnTo>
                <a:lnTo>
                  <a:pt x="92201" y="21336"/>
                </a:lnTo>
                <a:lnTo>
                  <a:pt x="92201" y="22098"/>
                </a:lnTo>
                <a:lnTo>
                  <a:pt x="98297" y="19050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1814322" y="11514"/>
                </a:lnTo>
                <a:lnTo>
                  <a:pt x="1834133" y="13716"/>
                </a:lnTo>
                <a:lnTo>
                  <a:pt x="1834133" y="13885"/>
                </a:lnTo>
                <a:lnTo>
                  <a:pt x="1840230" y="15240"/>
                </a:lnTo>
                <a:lnTo>
                  <a:pt x="1846326" y="17526"/>
                </a:lnTo>
                <a:lnTo>
                  <a:pt x="1852422" y="19050"/>
                </a:lnTo>
                <a:lnTo>
                  <a:pt x="1858518" y="22098"/>
                </a:lnTo>
                <a:lnTo>
                  <a:pt x="1858518" y="21336"/>
                </a:lnTo>
                <a:lnTo>
                  <a:pt x="1870710" y="27432"/>
                </a:lnTo>
                <a:lnTo>
                  <a:pt x="1870710" y="27889"/>
                </a:lnTo>
                <a:lnTo>
                  <a:pt x="1881377" y="34290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892045" y="42554"/>
                </a:lnTo>
                <a:lnTo>
                  <a:pt x="1901189" y="50292"/>
                </a:lnTo>
                <a:lnTo>
                  <a:pt x="1909572" y="60198"/>
                </a:lnTo>
                <a:lnTo>
                  <a:pt x="1909572" y="59436"/>
                </a:lnTo>
                <a:lnTo>
                  <a:pt x="1917192" y="70104"/>
                </a:lnTo>
                <a:lnTo>
                  <a:pt x="1924050" y="81534"/>
                </a:lnTo>
                <a:lnTo>
                  <a:pt x="1924050" y="80772"/>
                </a:lnTo>
                <a:lnTo>
                  <a:pt x="1927098" y="86868"/>
                </a:lnTo>
                <a:lnTo>
                  <a:pt x="1929383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3956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40052" y="137922"/>
                </a:lnTo>
                <a:lnTo>
                  <a:pt x="1940052" y="1312069"/>
                </a:lnTo>
                <a:lnTo>
                  <a:pt x="1942796" y="1305468"/>
                </a:lnTo>
                <a:lnTo>
                  <a:pt x="1946918" y="1292195"/>
                </a:lnTo>
                <a:lnTo>
                  <a:pt x="1949831" y="1278404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50292" y="1351026"/>
                </a:moveTo>
                <a:lnTo>
                  <a:pt x="41148" y="1341120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26670" y="1319784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0668" y="1263396"/>
                </a:lnTo>
                <a:lnTo>
                  <a:pt x="10668" y="1312225"/>
                </a:lnTo>
                <a:lnTo>
                  <a:pt x="33892" y="1349983"/>
                </a:lnTo>
                <a:lnTo>
                  <a:pt x="49530" y="1365748"/>
                </a:lnTo>
                <a:lnTo>
                  <a:pt x="49530" y="1351026"/>
                </a:lnTo>
                <a:lnTo>
                  <a:pt x="50292" y="1351026"/>
                </a:lnTo>
                <a:close/>
              </a:path>
              <a:path w="195199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1951990" h="1401445">
                <a:moveTo>
                  <a:pt x="70104" y="1380655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530" y="1351026"/>
                </a:lnTo>
                <a:lnTo>
                  <a:pt x="49530" y="1365748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655"/>
                </a:lnTo>
                <a:close/>
              </a:path>
              <a:path w="1951990" h="1401445">
                <a:moveTo>
                  <a:pt x="70103" y="33832"/>
                </a:moveTo>
                <a:lnTo>
                  <a:pt x="70103" y="33528"/>
                </a:lnTo>
                <a:lnTo>
                  <a:pt x="69341" y="34290"/>
                </a:lnTo>
                <a:lnTo>
                  <a:pt x="70103" y="33832"/>
                </a:lnTo>
                <a:close/>
              </a:path>
              <a:path w="1951990" h="1401445">
                <a:moveTo>
                  <a:pt x="111252" y="1386078"/>
                </a:moveTo>
                <a:lnTo>
                  <a:pt x="104394" y="1383792"/>
                </a:ln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0772" y="1373886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655"/>
                </a:lnTo>
                <a:lnTo>
                  <a:pt x="81949" y="1387084"/>
                </a:lnTo>
                <a:lnTo>
                  <a:pt x="93673" y="1392009"/>
                </a:lnTo>
                <a:lnTo>
                  <a:pt x="106142" y="1396075"/>
                </a:lnTo>
                <a:lnTo>
                  <a:pt x="110490" y="1397102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195199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1951990" h="1401445">
                <a:moveTo>
                  <a:pt x="1834133" y="1398577"/>
                </a:moveTo>
                <a:lnTo>
                  <a:pt x="1834133" y="1387602"/>
                </a:lnTo>
                <a:lnTo>
                  <a:pt x="1814322" y="1389803"/>
                </a:lnTo>
                <a:lnTo>
                  <a:pt x="137160" y="1389888"/>
                </a:lnTo>
                <a:lnTo>
                  <a:pt x="130302" y="1389126"/>
                </a:lnTo>
                <a:lnTo>
                  <a:pt x="123444" y="1388364"/>
                </a:lnTo>
                <a:lnTo>
                  <a:pt x="117348" y="1387602"/>
                </a:lnTo>
                <a:lnTo>
                  <a:pt x="110490" y="1386078"/>
                </a:lnTo>
                <a:lnTo>
                  <a:pt x="110490" y="1397102"/>
                </a:lnTo>
                <a:lnTo>
                  <a:pt x="118957" y="1399103"/>
                </a:lnTo>
                <a:lnTo>
                  <a:pt x="131771" y="1400912"/>
                </a:lnTo>
                <a:lnTo>
                  <a:pt x="144018" y="1401318"/>
                </a:lnTo>
                <a:lnTo>
                  <a:pt x="1814322" y="1401318"/>
                </a:lnTo>
                <a:lnTo>
                  <a:pt x="1833385" y="1398756"/>
                </a:lnTo>
                <a:lnTo>
                  <a:pt x="1834133" y="1398577"/>
                </a:lnTo>
                <a:close/>
              </a:path>
              <a:path w="195199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1951990" h="1401445">
                <a:moveTo>
                  <a:pt x="124206" y="1388364"/>
                </a:moveTo>
                <a:lnTo>
                  <a:pt x="123444" y="1388279"/>
                </a:lnTo>
                <a:lnTo>
                  <a:pt x="124206" y="1388364"/>
                </a:lnTo>
                <a:close/>
              </a:path>
              <a:path w="195199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1951990" h="1401445">
                <a:moveTo>
                  <a:pt x="131064" y="1389126"/>
                </a:moveTo>
                <a:lnTo>
                  <a:pt x="130302" y="1389049"/>
                </a:lnTo>
                <a:lnTo>
                  <a:pt x="131064" y="1389126"/>
                </a:lnTo>
                <a:close/>
              </a:path>
              <a:path w="1951990" h="1401445">
                <a:moveTo>
                  <a:pt x="1834133" y="13885"/>
                </a:moveTo>
                <a:lnTo>
                  <a:pt x="1834133" y="13716"/>
                </a:lnTo>
                <a:lnTo>
                  <a:pt x="1833372" y="13716"/>
                </a:lnTo>
                <a:lnTo>
                  <a:pt x="1834133" y="13885"/>
                </a:lnTo>
                <a:close/>
              </a:path>
              <a:path w="1951990" h="1401445">
                <a:moveTo>
                  <a:pt x="1870710" y="1386217"/>
                </a:moveTo>
                <a:lnTo>
                  <a:pt x="1870710" y="1373886"/>
                </a:lnTo>
                <a:lnTo>
                  <a:pt x="1858518" y="1379982"/>
                </a:lnTo>
                <a:lnTo>
                  <a:pt x="1846326" y="1384554"/>
                </a:lnTo>
                <a:lnTo>
                  <a:pt x="1846326" y="1383792"/>
                </a:lnTo>
                <a:lnTo>
                  <a:pt x="1840230" y="1386078"/>
                </a:lnTo>
                <a:lnTo>
                  <a:pt x="1833372" y="1387602"/>
                </a:lnTo>
                <a:lnTo>
                  <a:pt x="1834133" y="1387602"/>
                </a:lnTo>
                <a:lnTo>
                  <a:pt x="1834133" y="1398577"/>
                </a:lnTo>
                <a:lnTo>
                  <a:pt x="1847180" y="1395452"/>
                </a:lnTo>
                <a:lnTo>
                  <a:pt x="1860370" y="1390918"/>
                </a:lnTo>
                <a:lnTo>
                  <a:pt x="1870710" y="1386217"/>
                </a:lnTo>
                <a:close/>
              </a:path>
              <a:path w="1951990" h="1401445">
                <a:moveTo>
                  <a:pt x="1870710" y="27889"/>
                </a:moveTo>
                <a:lnTo>
                  <a:pt x="1870710" y="27432"/>
                </a:lnTo>
                <a:lnTo>
                  <a:pt x="1869948" y="27432"/>
                </a:lnTo>
                <a:lnTo>
                  <a:pt x="1870710" y="27889"/>
                </a:lnTo>
                <a:close/>
              </a:path>
              <a:path w="1951990" h="1401445">
                <a:moveTo>
                  <a:pt x="1892045" y="1359408"/>
                </a:moveTo>
                <a:lnTo>
                  <a:pt x="1881377" y="1367790"/>
                </a:lnTo>
                <a:lnTo>
                  <a:pt x="1881377" y="1367028"/>
                </a:lnTo>
                <a:lnTo>
                  <a:pt x="1869948" y="1373886"/>
                </a:lnTo>
                <a:lnTo>
                  <a:pt x="1870710" y="1373886"/>
                </a:lnTo>
                <a:lnTo>
                  <a:pt x="1870710" y="1386217"/>
                </a:lnTo>
                <a:lnTo>
                  <a:pt x="1872900" y="1385221"/>
                </a:lnTo>
                <a:lnTo>
                  <a:pt x="1884715" y="1378423"/>
                </a:lnTo>
                <a:lnTo>
                  <a:pt x="1891283" y="1373765"/>
                </a:lnTo>
                <a:lnTo>
                  <a:pt x="1891283" y="1360170"/>
                </a:lnTo>
                <a:lnTo>
                  <a:pt x="1892045" y="1359408"/>
                </a:lnTo>
                <a:close/>
              </a:path>
              <a:path w="1951990" h="1401445">
                <a:moveTo>
                  <a:pt x="1892045" y="42554"/>
                </a:moveTo>
                <a:lnTo>
                  <a:pt x="1892045" y="41910"/>
                </a:lnTo>
                <a:lnTo>
                  <a:pt x="1891283" y="41910"/>
                </a:lnTo>
                <a:lnTo>
                  <a:pt x="1892045" y="42554"/>
                </a:lnTo>
                <a:close/>
              </a:path>
              <a:path w="1951990" h="1401445">
                <a:moveTo>
                  <a:pt x="1930145" y="1331727"/>
                </a:moveTo>
                <a:lnTo>
                  <a:pt x="1930145" y="1308354"/>
                </a:lnTo>
                <a:lnTo>
                  <a:pt x="1924050" y="1320546"/>
                </a:lnTo>
                <a:lnTo>
                  <a:pt x="1924050" y="1319784"/>
                </a:lnTo>
                <a:lnTo>
                  <a:pt x="1917192" y="1331214"/>
                </a:lnTo>
                <a:lnTo>
                  <a:pt x="1909572" y="1341882"/>
                </a:lnTo>
                <a:lnTo>
                  <a:pt x="1909572" y="1341120"/>
                </a:lnTo>
                <a:lnTo>
                  <a:pt x="1901189" y="1351026"/>
                </a:lnTo>
                <a:lnTo>
                  <a:pt x="1891283" y="1360170"/>
                </a:lnTo>
                <a:lnTo>
                  <a:pt x="1891283" y="1373765"/>
                </a:lnTo>
                <a:lnTo>
                  <a:pt x="1895760" y="1370591"/>
                </a:lnTo>
                <a:lnTo>
                  <a:pt x="1905980" y="1361787"/>
                </a:lnTo>
                <a:lnTo>
                  <a:pt x="1915321" y="1352078"/>
                </a:lnTo>
                <a:lnTo>
                  <a:pt x="1923728" y="1341526"/>
                </a:lnTo>
                <a:lnTo>
                  <a:pt x="1930145" y="1331727"/>
                </a:lnTo>
                <a:close/>
              </a:path>
              <a:path w="1951990" h="1401445">
                <a:moveTo>
                  <a:pt x="1940052" y="1312069"/>
                </a:moveTo>
                <a:lnTo>
                  <a:pt x="1940052" y="1263396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3956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29383" y="1309116"/>
                </a:lnTo>
                <a:lnTo>
                  <a:pt x="1930145" y="1308354"/>
                </a:lnTo>
                <a:lnTo>
                  <a:pt x="1930145" y="1331727"/>
                </a:lnTo>
                <a:lnTo>
                  <a:pt x="1931146" y="1330198"/>
                </a:lnTo>
                <a:lnTo>
                  <a:pt x="1937521" y="1318157"/>
                </a:lnTo>
                <a:lnTo>
                  <a:pt x="1940052" y="131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92451" y="3755390"/>
            <a:ext cx="158242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 &amp; TRM PM –</a:t>
            </a:r>
            <a:endParaRPr sz="2000" dirty="0">
              <a:latin typeface="Calibri"/>
              <a:cs typeface="Calibri"/>
            </a:endParaRPr>
          </a:p>
          <a:p>
            <a:pPr marL="208915" marR="202565" algn="ctr">
              <a:lnSpc>
                <a:spcPts val="2210"/>
              </a:lnSpc>
              <a:spcBef>
                <a:spcPts val="1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Abiboul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DIOP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07799" y="5002529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9155" y="119033"/>
                </a:lnTo>
                <a:lnTo>
                  <a:pt x="1935757" y="79784"/>
                </a:lnTo>
                <a:lnTo>
                  <a:pt x="1911996" y="46064"/>
                </a:lnTo>
                <a:lnTo>
                  <a:pt x="1880022" y="20185"/>
                </a:lnTo>
                <a:lnTo>
                  <a:pt x="1841985" y="4460"/>
                </a:lnTo>
                <a:lnTo>
                  <a:pt x="1814322" y="762"/>
                </a:lnTo>
                <a:lnTo>
                  <a:pt x="1806702" y="0"/>
                </a:lnTo>
                <a:lnTo>
                  <a:pt x="132606" y="508"/>
                </a:lnTo>
                <a:lnTo>
                  <a:pt x="92061" y="9998"/>
                </a:lnTo>
                <a:lnTo>
                  <a:pt x="56303" y="30145"/>
                </a:lnTo>
                <a:lnTo>
                  <a:pt x="27590" y="59202"/>
                </a:lnTo>
                <a:lnTo>
                  <a:pt x="8181" y="95420"/>
                </a:lnTo>
                <a:lnTo>
                  <a:pt x="0" y="130302"/>
                </a:lnTo>
                <a:lnTo>
                  <a:pt x="0" y="1271778"/>
                </a:lnTo>
                <a:lnTo>
                  <a:pt x="1524" y="1278636"/>
                </a:lnTo>
                <a:lnTo>
                  <a:pt x="4085" y="1293735"/>
                </a:lnTo>
                <a:lnTo>
                  <a:pt x="7995" y="1306080"/>
                </a:lnTo>
                <a:lnTo>
                  <a:pt x="10668" y="1312495"/>
                </a:lnTo>
                <a:lnTo>
                  <a:pt x="10668" y="144780"/>
                </a:lnTo>
                <a:lnTo>
                  <a:pt x="10809" y="136040"/>
                </a:lnTo>
                <a:lnTo>
                  <a:pt x="19069" y="98795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69341" y="34834"/>
                </a:lnTo>
                <a:lnTo>
                  <a:pt x="69341" y="34290"/>
                </a:lnTo>
                <a:lnTo>
                  <a:pt x="80772" y="27432"/>
                </a:lnTo>
                <a:lnTo>
                  <a:pt x="86105" y="24384"/>
                </a:lnTo>
                <a:lnTo>
                  <a:pt x="92201" y="22098"/>
                </a:lnTo>
                <a:lnTo>
                  <a:pt x="98297" y="19050"/>
                </a:lnTo>
                <a:lnTo>
                  <a:pt x="98297" y="19812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1814322" y="11514"/>
                </a:lnTo>
                <a:lnTo>
                  <a:pt x="1834133" y="13716"/>
                </a:lnTo>
                <a:lnTo>
                  <a:pt x="1834133" y="13885"/>
                </a:lnTo>
                <a:lnTo>
                  <a:pt x="1840230" y="15240"/>
                </a:lnTo>
                <a:lnTo>
                  <a:pt x="1852422" y="19812"/>
                </a:lnTo>
                <a:lnTo>
                  <a:pt x="1852422" y="19050"/>
                </a:lnTo>
                <a:lnTo>
                  <a:pt x="1858518" y="22098"/>
                </a:lnTo>
                <a:lnTo>
                  <a:pt x="1864614" y="24384"/>
                </a:lnTo>
                <a:lnTo>
                  <a:pt x="1870710" y="27432"/>
                </a:lnTo>
                <a:lnTo>
                  <a:pt x="1870710" y="27889"/>
                </a:lnTo>
                <a:lnTo>
                  <a:pt x="1881377" y="34290"/>
                </a:lnTo>
                <a:lnTo>
                  <a:pt x="1892045" y="41910"/>
                </a:lnTo>
                <a:lnTo>
                  <a:pt x="1892045" y="42554"/>
                </a:lnTo>
                <a:lnTo>
                  <a:pt x="1901189" y="50292"/>
                </a:lnTo>
                <a:lnTo>
                  <a:pt x="1909572" y="60198"/>
                </a:lnTo>
                <a:lnTo>
                  <a:pt x="1909572" y="59436"/>
                </a:lnTo>
                <a:lnTo>
                  <a:pt x="1917192" y="70104"/>
                </a:lnTo>
                <a:lnTo>
                  <a:pt x="1924050" y="81534"/>
                </a:lnTo>
                <a:lnTo>
                  <a:pt x="1924050" y="80772"/>
                </a:lnTo>
                <a:lnTo>
                  <a:pt x="1930006" y="93921"/>
                </a:lnTo>
                <a:lnTo>
                  <a:pt x="1934475" y="105810"/>
                </a:lnTo>
                <a:lnTo>
                  <a:pt x="1937766" y="118110"/>
                </a:lnTo>
                <a:lnTo>
                  <a:pt x="1938527" y="124968"/>
                </a:lnTo>
                <a:lnTo>
                  <a:pt x="1938527" y="124206"/>
                </a:lnTo>
                <a:lnTo>
                  <a:pt x="1940052" y="137922"/>
                </a:lnTo>
                <a:lnTo>
                  <a:pt x="1940052" y="1312632"/>
                </a:lnTo>
                <a:lnTo>
                  <a:pt x="1943322" y="1304827"/>
                </a:lnTo>
                <a:lnTo>
                  <a:pt x="1947402" y="1291625"/>
                </a:lnTo>
                <a:lnTo>
                  <a:pt x="1950148" y="1278038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50292" y="1366548"/>
                </a:moveTo>
                <a:lnTo>
                  <a:pt x="50292" y="1351788"/>
                </a:lnTo>
                <a:lnTo>
                  <a:pt x="49530" y="1351026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33528" y="1331976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6764" y="1296924"/>
                </a:lnTo>
                <a:lnTo>
                  <a:pt x="15240" y="1290066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1430" y="1270254"/>
                </a:lnTo>
                <a:lnTo>
                  <a:pt x="11430" y="1271016"/>
                </a:lnTo>
                <a:lnTo>
                  <a:pt x="10668" y="1263396"/>
                </a:lnTo>
                <a:lnTo>
                  <a:pt x="10668" y="1312495"/>
                </a:lnTo>
                <a:lnTo>
                  <a:pt x="12975" y="1318035"/>
                </a:lnTo>
                <a:lnTo>
                  <a:pt x="18988" y="1329503"/>
                </a:lnTo>
                <a:lnTo>
                  <a:pt x="25994" y="1340386"/>
                </a:lnTo>
                <a:lnTo>
                  <a:pt x="33954" y="1350587"/>
                </a:lnTo>
                <a:lnTo>
                  <a:pt x="42828" y="1360008"/>
                </a:lnTo>
                <a:lnTo>
                  <a:pt x="50292" y="1366548"/>
                </a:lnTo>
                <a:close/>
              </a:path>
              <a:path w="195199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1951990" h="1401445">
                <a:moveTo>
                  <a:pt x="49926" y="1351391"/>
                </a:moveTo>
                <a:lnTo>
                  <a:pt x="49530" y="1350962"/>
                </a:lnTo>
                <a:lnTo>
                  <a:pt x="49926" y="1351391"/>
                </a:lnTo>
                <a:close/>
              </a:path>
              <a:path w="1951990" h="1401445">
                <a:moveTo>
                  <a:pt x="50292" y="1351788"/>
                </a:moveTo>
                <a:lnTo>
                  <a:pt x="49926" y="1351391"/>
                </a:lnTo>
                <a:lnTo>
                  <a:pt x="49530" y="1351026"/>
                </a:lnTo>
                <a:lnTo>
                  <a:pt x="50292" y="1351788"/>
                </a:lnTo>
                <a:close/>
              </a:path>
              <a:path w="1951990" h="1401445">
                <a:moveTo>
                  <a:pt x="70104" y="1380732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926" y="1351391"/>
                </a:lnTo>
                <a:lnTo>
                  <a:pt x="50292" y="1351788"/>
                </a:lnTo>
                <a:lnTo>
                  <a:pt x="50292" y="1366548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732"/>
                </a:lnTo>
                <a:close/>
              </a:path>
              <a:path w="1951990" h="1401445">
                <a:moveTo>
                  <a:pt x="70103" y="34290"/>
                </a:moveTo>
                <a:lnTo>
                  <a:pt x="69341" y="34290"/>
                </a:lnTo>
                <a:lnTo>
                  <a:pt x="69341" y="34834"/>
                </a:lnTo>
                <a:lnTo>
                  <a:pt x="70103" y="34290"/>
                </a:lnTo>
                <a:close/>
              </a:path>
              <a:path w="1951990" h="1401445">
                <a:moveTo>
                  <a:pt x="111252" y="1386078"/>
                </a:move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0772" y="1373886"/>
                </a:lnTo>
                <a:lnTo>
                  <a:pt x="80772" y="1374648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732"/>
                </a:lnTo>
                <a:lnTo>
                  <a:pt x="81934" y="1387284"/>
                </a:lnTo>
                <a:lnTo>
                  <a:pt x="93700" y="1392409"/>
                </a:lnTo>
                <a:lnTo>
                  <a:pt x="105915" y="1396340"/>
                </a:lnTo>
                <a:lnTo>
                  <a:pt x="110490" y="1397350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195199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1951990" h="1401445">
                <a:moveTo>
                  <a:pt x="124206" y="1399854"/>
                </a:moveTo>
                <a:lnTo>
                  <a:pt x="124206" y="1389126"/>
                </a:lnTo>
                <a:lnTo>
                  <a:pt x="110490" y="1386078"/>
                </a:lnTo>
                <a:lnTo>
                  <a:pt x="110490" y="1397350"/>
                </a:lnTo>
                <a:lnTo>
                  <a:pt x="118455" y="1399111"/>
                </a:lnTo>
                <a:lnTo>
                  <a:pt x="124206" y="1399854"/>
                </a:lnTo>
                <a:close/>
              </a:path>
              <a:path w="195199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1951990" h="1401445">
                <a:moveTo>
                  <a:pt x="131064" y="1389888"/>
                </a:moveTo>
                <a:lnTo>
                  <a:pt x="123444" y="1388364"/>
                </a:lnTo>
                <a:lnTo>
                  <a:pt x="124206" y="1389126"/>
                </a:lnTo>
                <a:lnTo>
                  <a:pt x="124206" y="1399854"/>
                </a:lnTo>
                <a:lnTo>
                  <a:pt x="130302" y="1400642"/>
                </a:lnTo>
                <a:lnTo>
                  <a:pt x="130302" y="1389888"/>
                </a:lnTo>
                <a:lnTo>
                  <a:pt x="131064" y="1389888"/>
                </a:lnTo>
                <a:close/>
              </a:path>
              <a:path w="195199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1951990" h="1401445">
                <a:moveTo>
                  <a:pt x="1834133" y="1398841"/>
                </a:moveTo>
                <a:lnTo>
                  <a:pt x="1834133" y="1387602"/>
                </a:lnTo>
                <a:lnTo>
                  <a:pt x="1827276" y="1389126"/>
                </a:lnTo>
                <a:lnTo>
                  <a:pt x="1827276" y="1388364"/>
                </a:lnTo>
                <a:lnTo>
                  <a:pt x="1820418" y="1389888"/>
                </a:lnTo>
                <a:lnTo>
                  <a:pt x="1813560" y="1389888"/>
                </a:lnTo>
                <a:lnTo>
                  <a:pt x="1806702" y="1390650"/>
                </a:lnTo>
                <a:lnTo>
                  <a:pt x="144018" y="1390650"/>
                </a:lnTo>
                <a:lnTo>
                  <a:pt x="137160" y="1389888"/>
                </a:lnTo>
                <a:lnTo>
                  <a:pt x="130302" y="1389888"/>
                </a:lnTo>
                <a:lnTo>
                  <a:pt x="130302" y="1400642"/>
                </a:lnTo>
                <a:lnTo>
                  <a:pt x="131198" y="1400758"/>
                </a:lnTo>
                <a:lnTo>
                  <a:pt x="144018" y="1401318"/>
                </a:lnTo>
                <a:lnTo>
                  <a:pt x="1814322" y="1401318"/>
                </a:lnTo>
                <a:lnTo>
                  <a:pt x="1833031" y="1399091"/>
                </a:lnTo>
                <a:lnTo>
                  <a:pt x="1834133" y="1398841"/>
                </a:lnTo>
                <a:close/>
              </a:path>
              <a:path w="1951990" h="1401445">
                <a:moveTo>
                  <a:pt x="1834133" y="13885"/>
                </a:moveTo>
                <a:lnTo>
                  <a:pt x="1834133" y="13716"/>
                </a:lnTo>
                <a:lnTo>
                  <a:pt x="1833372" y="13716"/>
                </a:lnTo>
                <a:lnTo>
                  <a:pt x="1834133" y="13885"/>
                </a:lnTo>
                <a:close/>
              </a:path>
              <a:path w="1951990" h="1401445">
                <a:moveTo>
                  <a:pt x="1870710" y="1373886"/>
                </a:moveTo>
                <a:lnTo>
                  <a:pt x="1858518" y="1379982"/>
                </a:lnTo>
                <a:lnTo>
                  <a:pt x="1846326" y="1384554"/>
                </a:lnTo>
                <a:lnTo>
                  <a:pt x="1840230" y="1386078"/>
                </a:lnTo>
                <a:lnTo>
                  <a:pt x="1833372" y="1387602"/>
                </a:lnTo>
                <a:lnTo>
                  <a:pt x="1834133" y="1387602"/>
                </a:lnTo>
                <a:lnTo>
                  <a:pt x="1834133" y="1398841"/>
                </a:lnTo>
                <a:lnTo>
                  <a:pt x="1846562" y="1396026"/>
                </a:lnTo>
                <a:lnTo>
                  <a:pt x="1859630" y="1391592"/>
                </a:lnTo>
                <a:lnTo>
                  <a:pt x="1869948" y="1386884"/>
                </a:lnTo>
                <a:lnTo>
                  <a:pt x="1869948" y="1374648"/>
                </a:lnTo>
                <a:lnTo>
                  <a:pt x="1870710" y="1373886"/>
                </a:lnTo>
                <a:close/>
              </a:path>
              <a:path w="1951990" h="1401445">
                <a:moveTo>
                  <a:pt x="1870710" y="27889"/>
                </a:moveTo>
                <a:lnTo>
                  <a:pt x="1870710" y="27432"/>
                </a:lnTo>
                <a:lnTo>
                  <a:pt x="1869948" y="27432"/>
                </a:lnTo>
                <a:lnTo>
                  <a:pt x="1870710" y="27889"/>
                </a:lnTo>
                <a:close/>
              </a:path>
              <a:path w="1951990" h="1401445">
                <a:moveTo>
                  <a:pt x="1892045" y="1359408"/>
                </a:moveTo>
                <a:lnTo>
                  <a:pt x="1881377" y="1367790"/>
                </a:lnTo>
                <a:lnTo>
                  <a:pt x="1881377" y="1367028"/>
                </a:lnTo>
                <a:lnTo>
                  <a:pt x="1869948" y="1374648"/>
                </a:lnTo>
                <a:lnTo>
                  <a:pt x="1869948" y="1386884"/>
                </a:lnTo>
                <a:lnTo>
                  <a:pt x="1872155" y="1385877"/>
                </a:lnTo>
                <a:lnTo>
                  <a:pt x="1884058" y="1378971"/>
                </a:lnTo>
                <a:lnTo>
                  <a:pt x="1891283" y="1373807"/>
                </a:lnTo>
                <a:lnTo>
                  <a:pt x="1891283" y="1360170"/>
                </a:lnTo>
                <a:lnTo>
                  <a:pt x="1892045" y="1359408"/>
                </a:lnTo>
                <a:close/>
              </a:path>
              <a:path w="1951990" h="1401445">
                <a:moveTo>
                  <a:pt x="1892045" y="42554"/>
                </a:moveTo>
                <a:lnTo>
                  <a:pt x="1892045" y="41910"/>
                </a:lnTo>
                <a:lnTo>
                  <a:pt x="1891283" y="41910"/>
                </a:lnTo>
                <a:lnTo>
                  <a:pt x="1892045" y="42554"/>
                </a:lnTo>
                <a:close/>
              </a:path>
              <a:path w="1951990" h="1401445">
                <a:moveTo>
                  <a:pt x="1930145" y="1331738"/>
                </a:moveTo>
                <a:lnTo>
                  <a:pt x="1930145" y="1308354"/>
                </a:lnTo>
                <a:lnTo>
                  <a:pt x="1924050" y="1320546"/>
                </a:lnTo>
                <a:lnTo>
                  <a:pt x="1917192" y="1331976"/>
                </a:lnTo>
                <a:lnTo>
                  <a:pt x="1917192" y="1331214"/>
                </a:lnTo>
                <a:lnTo>
                  <a:pt x="1909572" y="1341882"/>
                </a:lnTo>
                <a:lnTo>
                  <a:pt x="1901189" y="1351788"/>
                </a:lnTo>
                <a:lnTo>
                  <a:pt x="1901189" y="1351026"/>
                </a:lnTo>
                <a:lnTo>
                  <a:pt x="1891283" y="1360170"/>
                </a:lnTo>
                <a:lnTo>
                  <a:pt x="1891283" y="1373807"/>
                </a:lnTo>
                <a:lnTo>
                  <a:pt x="1895261" y="1370965"/>
                </a:lnTo>
                <a:lnTo>
                  <a:pt x="1905683" y="1361947"/>
                </a:lnTo>
                <a:lnTo>
                  <a:pt x="1915245" y="1352008"/>
                </a:lnTo>
                <a:lnTo>
                  <a:pt x="1923870" y="1341237"/>
                </a:lnTo>
                <a:lnTo>
                  <a:pt x="1930145" y="1331738"/>
                </a:lnTo>
                <a:close/>
              </a:path>
              <a:path w="1951990" h="1401445">
                <a:moveTo>
                  <a:pt x="1940052" y="1312632"/>
                </a:moveTo>
                <a:lnTo>
                  <a:pt x="1940052" y="1263396"/>
                </a:lnTo>
                <a:lnTo>
                  <a:pt x="1939289" y="1271016"/>
                </a:lnTo>
                <a:lnTo>
                  <a:pt x="1939289" y="1270254"/>
                </a:lnTo>
                <a:lnTo>
                  <a:pt x="1937766" y="1283970"/>
                </a:lnTo>
                <a:lnTo>
                  <a:pt x="1936242" y="1290066"/>
                </a:lnTo>
                <a:lnTo>
                  <a:pt x="1933956" y="1296924"/>
                </a:lnTo>
                <a:lnTo>
                  <a:pt x="1933956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29383" y="1309116"/>
                </a:lnTo>
                <a:lnTo>
                  <a:pt x="1930145" y="1308354"/>
                </a:lnTo>
                <a:lnTo>
                  <a:pt x="1930145" y="1331738"/>
                </a:lnTo>
                <a:lnTo>
                  <a:pt x="1931477" y="1329723"/>
                </a:lnTo>
                <a:lnTo>
                  <a:pt x="1937987" y="1317557"/>
                </a:lnTo>
                <a:lnTo>
                  <a:pt x="1940052" y="1312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97963" y="5168900"/>
            <a:ext cx="1752600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eams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eac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includ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/TX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2 Ri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41376" y="3483545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9337" y="118276"/>
                </a:lnTo>
                <a:lnTo>
                  <a:pt x="1936170" y="79173"/>
                </a:lnTo>
                <a:lnTo>
                  <a:pt x="1912195" y="45666"/>
                </a:lnTo>
                <a:lnTo>
                  <a:pt x="1879897" y="19902"/>
                </a:lnTo>
                <a:lnTo>
                  <a:pt x="1841762" y="4028"/>
                </a:lnTo>
                <a:lnTo>
                  <a:pt x="1814322" y="0"/>
                </a:lnTo>
                <a:lnTo>
                  <a:pt x="144780" y="564"/>
                </a:lnTo>
                <a:lnTo>
                  <a:pt x="105063" y="5630"/>
                </a:lnTo>
                <a:lnTo>
                  <a:pt x="67858" y="22210"/>
                </a:lnTo>
                <a:lnTo>
                  <a:pt x="37050" y="48244"/>
                </a:lnTo>
                <a:lnTo>
                  <a:pt x="14364" y="82234"/>
                </a:lnTo>
                <a:lnTo>
                  <a:pt x="1523" y="122682"/>
                </a:lnTo>
                <a:lnTo>
                  <a:pt x="0" y="137160"/>
                </a:lnTo>
                <a:lnTo>
                  <a:pt x="0" y="1264158"/>
                </a:lnTo>
                <a:lnTo>
                  <a:pt x="8688" y="1305628"/>
                </a:lnTo>
                <a:lnTo>
                  <a:pt x="11430" y="1312231"/>
                </a:lnTo>
                <a:lnTo>
                  <a:pt x="11430" y="137922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7525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1336" y="94488"/>
                </a:lnTo>
                <a:lnTo>
                  <a:pt x="21336" y="92964"/>
                </a:lnTo>
                <a:lnTo>
                  <a:pt x="27431" y="80772"/>
                </a:lnTo>
                <a:lnTo>
                  <a:pt x="27431" y="81534"/>
                </a:lnTo>
                <a:lnTo>
                  <a:pt x="33527" y="71374"/>
                </a:lnTo>
                <a:lnTo>
                  <a:pt x="33527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2098"/>
                </a:lnTo>
                <a:lnTo>
                  <a:pt x="98297" y="19431"/>
                </a:lnTo>
                <a:lnTo>
                  <a:pt x="98297" y="19050"/>
                </a:lnTo>
                <a:lnTo>
                  <a:pt x="105155" y="17526"/>
                </a:lnTo>
                <a:lnTo>
                  <a:pt x="111252" y="15240"/>
                </a:lnTo>
                <a:lnTo>
                  <a:pt x="117348" y="13885"/>
                </a:lnTo>
                <a:lnTo>
                  <a:pt x="117348" y="13716"/>
                </a:lnTo>
                <a:lnTo>
                  <a:pt x="137922" y="11430"/>
                </a:lnTo>
                <a:lnTo>
                  <a:pt x="1814322" y="11430"/>
                </a:lnTo>
                <a:lnTo>
                  <a:pt x="1821180" y="12192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40992" y="15494"/>
                </a:lnTo>
                <a:lnTo>
                  <a:pt x="1847222" y="17559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59280" y="21336"/>
                </a:lnTo>
                <a:lnTo>
                  <a:pt x="1865376" y="24384"/>
                </a:lnTo>
                <a:lnTo>
                  <a:pt x="1865376" y="24765"/>
                </a:lnTo>
                <a:lnTo>
                  <a:pt x="1870710" y="27432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27860" y="88392"/>
                </a:lnTo>
                <a:lnTo>
                  <a:pt x="1930145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1675"/>
                </a:lnTo>
                <a:lnTo>
                  <a:pt x="1943370" y="1305462"/>
                </a:lnTo>
                <a:lnTo>
                  <a:pt x="1947381" y="1292177"/>
                </a:lnTo>
                <a:lnTo>
                  <a:pt x="1950107" y="1278386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22098" y="1309116"/>
                </a:moveTo>
                <a:lnTo>
                  <a:pt x="19050" y="1302258"/>
                </a:lnTo>
                <a:lnTo>
                  <a:pt x="19050" y="1303020"/>
                </a:lnTo>
                <a:lnTo>
                  <a:pt x="17526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1430" y="1263396"/>
                </a:lnTo>
                <a:lnTo>
                  <a:pt x="11430" y="1312231"/>
                </a:lnTo>
                <a:lnTo>
                  <a:pt x="13634" y="1317541"/>
                </a:lnTo>
                <a:lnTo>
                  <a:pt x="19613" y="1328960"/>
                </a:lnTo>
                <a:lnTo>
                  <a:pt x="21336" y="1331655"/>
                </a:lnTo>
                <a:lnTo>
                  <a:pt x="21336" y="1308354"/>
                </a:lnTo>
                <a:lnTo>
                  <a:pt x="22098" y="1309116"/>
                </a:lnTo>
                <a:close/>
              </a:path>
              <a:path w="1951990" h="1401445">
                <a:moveTo>
                  <a:pt x="22097" y="92964"/>
                </a:moveTo>
                <a:lnTo>
                  <a:pt x="21336" y="92964"/>
                </a:lnTo>
                <a:lnTo>
                  <a:pt x="21336" y="94488"/>
                </a:lnTo>
                <a:lnTo>
                  <a:pt x="22097" y="92964"/>
                </a:lnTo>
                <a:close/>
              </a:path>
              <a:path w="1951990" h="1401445">
                <a:moveTo>
                  <a:pt x="34290" y="1331214"/>
                </a:moveTo>
                <a:lnTo>
                  <a:pt x="27432" y="1319784"/>
                </a:lnTo>
                <a:lnTo>
                  <a:pt x="27432" y="1320546"/>
                </a:lnTo>
                <a:lnTo>
                  <a:pt x="21336" y="1308354"/>
                </a:lnTo>
                <a:lnTo>
                  <a:pt x="21336" y="1331655"/>
                </a:lnTo>
                <a:lnTo>
                  <a:pt x="26561" y="1339828"/>
                </a:lnTo>
                <a:lnTo>
                  <a:pt x="33528" y="1348929"/>
                </a:lnTo>
                <a:lnTo>
                  <a:pt x="33528" y="1331214"/>
                </a:lnTo>
                <a:lnTo>
                  <a:pt x="34290" y="1331214"/>
                </a:lnTo>
                <a:close/>
              </a:path>
              <a:path w="1951990" h="1401445">
                <a:moveTo>
                  <a:pt x="34290" y="70104"/>
                </a:moveTo>
                <a:lnTo>
                  <a:pt x="33527" y="70104"/>
                </a:lnTo>
                <a:lnTo>
                  <a:pt x="33527" y="71374"/>
                </a:lnTo>
                <a:lnTo>
                  <a:pt x="34290" y="70104"/>
                </a:lnTo>
                <a:close/>
              </a:path>
              <a:path w="1951990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910" y="1341120"/>
                </a:lnTo>
                <a:lnTo>
                  <a:pt x="41910" y="1341882"/>
                </a:lnTo>
                <a:lnTo>
                  <a:pt x="33528" y="1331214"/>
                </a:lnTo>
                <a:lnTo>
                  <a:pt x="33528" y="1348929"/>
                </a:lnTo>
                <a:lnTo>
                  <a:pt x="34414" y="1350087"/>
                </a:lnTo>
                <a:lnTo>
                  <a:pt x="43107" y="1359680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1990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1990" h="1401445">
                <a:moveTo>
                  <a:pt x="81534" y="1373886"/>
                </a:move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0772" y="1386119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1990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1990" h="1401445">
                <a:moveTo>
                  <a:pt x="99060" y="1382268"/>
                </a:moveTo>
                <a:lnTo>
                  <a:pt x="92964" y="1379982"/>
                </a:lnTo>
                <a:lnTo>
                  <a:pt x="80772" y="1373886"/>
                </a:lnTo>
                <a:lnTo>
                  <a:pt x="80772" y="1386119"/>
                </a:lnTo>
                <a:lnTo>
                  <a:pt x="83033" y="1387359"/>
                </a:lnTo>
                <a:lnTo>
                  <a:pt x="94867" y="1392206"/>
                </a:lnTo>
                <a:lnTo>
                  <a:pt x="98298" y="1393334"/>
                </a:lnTo>
                <a:lnTo>
                  <a:pt x="98298" y="1382268"/>
                </a:lnTo>
                <a:lnTo>
                  <a:pt x="99060" y="1382268"/>
                </a:lnTo>
                <a:close/>
              </a:path>
              <a:path w="1951990" h="1401445">
                <a:moveTo>
                  <a:pt x="99059" y="19050"/>
                </a:moveTo>
                <a:lnTo>
                  <a:pt x="98297" y="19050"/>
                </a:lnTo>
                <a:lnTo>
                  <a:pt x="98297" y="19431"/>
                </a:lnTo>
                <a:lnTo>
                  <a:pt x="99059" y="19050"/>
                </a:lnTo>
                <a:close/>
              </a:path>
              <a:path w="1951990" h="1401445">
                <a:moveTo>
                  <a:pt x="118110" y="1387602"/>
                </a:moveTo>
                <a:lnTo>
                  <a:pt x="111252" y="1386078"/>
                </a:lnTo>
                <a:lnTo>
                  <a:pt x="105156" y="1383792"/>
                </a:lnTo>
                <a:lnTo>
                  <a:pt x="105156" y="1384554"/>
                </a:lnTo>
                <a:lnTo>
                  <a:pt x="98298" y="1382268"/>
                </a:lnTo>
                <a:lnTo>
                  <a:pt x="98298" y="1393334"/>
                </a:lnTo>
                <a:lnTo>
                  <a:pt x="106961" y="1396181"/>
                </a:lnTo>
                <a:lnTo>
                  <a:pt x="117348" y="1398660"/>
                </a:lnTo>
                <a:lnTo>
                  <a:pt x="117348" y="1387602"/>
                </a:lnTo>
                <a:lnTo>
                  <a:pt x="118110" y="1387602"/>
                </a:lnTo>
                <a:close/>
              </a:path>
              <a:path w="1951990" h="1401445">
                <a:moveTo>
                  <a:pt x="118110" y="13716"/>
                </a:moveTo>
                <a:lnTo>
                  <a:pt x="117348" y="13716"/>
                </a:lnTo>
                <a:lnTo>
                  <a:pt x="117348" y="13885"/>
                </a:lnTo>
                <a:lnTo>
                  <a:pt x="118110" y="13716"/>
                </a:lnTo>
                <a:close/>
              </a:path>
              <a:path w="1951990" h="1401445">
                <a:moveTo>
                  <a:pt x="1821180" y="1400443"/>
                </a:moveTo>
                <a:lnTo>
                  <a:pt x="1821180" y="1389126"/>
                </a:lnTo>
                <a:lnTo>
                  <a:pt x="1814322" y="1389888"/>
                </a:lnTo>
                <a:lnTo>
                  <a:pt x="137922" y="1389888"/>
                </a:lnTo>
                <a:lnTo>
                  <a:pt x="117348" y="1387602"/>
                </a:lnTo>
                <a:lnTo>
                  <a:pt x="117348" y="1398660"/>
                </a:lnTo>
                <a:lnTo>
                  <a:pt x="119312" y="1399129"/>
                </a:lnTo>
                <a:lnTo>
                  <a:pt x="131920" y="1400893"/>
                </a:lnTo>
                <a:lnTo>
                  <a:pt x="144780" y="1401318"/>
                </a:lnTo>
                <a:lnTo>
                  <a:pt x="1814322" y="1401318"/>
                </a:lnTo>
                <a:lnTo>
                  <a:pt x="1821180" y="1400443"/>
                </a:lnTo>
                <a:close/>
              </a:path>
              <a:path w="1951990" h="1401445">
                <a:moveTo>
                  <a:pt x="1821180" y="12268"/>
                </a:moveTo>
                <a:lnTo>
                  <a:pt x="1820418" y="12192"/>
                </a:lnTo>
                <a:lnTo>
                  <a:pt x="1821180" y="12268"/>
                </a:lnTo>
                <a:close/>
              </a:path>
              <a:path w="1951990" h="1401445">
                <a:moveTo>
                  <a:pt x="1828038" y="1399568"/>
                </a:moveTo>
                <a:lnTo>
                  <a:pt x="1828038" y="1388364"/>
                </a:lnTo>
                <a:lnTo>
                  <a:pt x="1820418" y="1389126"/>
                </a:lnTo>
                <a:lnTo>
                  <a:pt x="1821180" y="1389126"/>
                </a:lnTo>
                <a:lnTo>
                  <a:pt x="1821180" y="1400443"/>
                </a:lnTo>
                <a:lnTo>
                  <a:pt x="1828038" y="1399568"/>
                </a:lnTo>
                <a:close/>
              </a:path>
              <a:path w="1951990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1990" h="1401445">
                <a:moveTo>
                  <a:pt x="1840992" y="1397093"/>
                </a:moveTo>
                <a:lnTo>
                  <a:pt x="1840992" y="1386078"/>
                </a:lnTo>
                <a:lnTo>
                  <a:pt x="1834133" y="1387602"/>
                </a:lnTo>
                <a:lnTo>
                  <a:pt x="1827276" y="1388364"/>
                </a:lnTo>
                <a:lnTo>
                  <a:pt x="1828038" y="1388364"/>
                </a:lnTo>
                <a:lnTo>
                  <a:pt x="1828038" y="1399568"/>
                </a:lnTo>
                <a:lnTo>
                  <a:pt x="1833467" y="1398876"/>
                </a:lnTo>
                <a:lnTo>
                  <a:pt x="1840992" y="1397093"/>
                </a:lnTo>
                <a:close/>
              </a:path>
              <a:path w="1951990" h="1401445">
                <a:moveTo>
                  <a:pt x="1840992" y="15494"/>
                </a:moveTo>
                <a:lnTo>
                  <a:pt x="1840992" y="15240"/>
                </a:lnTo>
                <a:lnTo>
                  <a:pt x="1840230" y="15240"/>
                </a:lnTo>
                <a:lnTo>
                  <a:pt x="1840992" y="15494"/>
                </a:lnTo>
                <a:close/>
              </a:path>
              <a:path w="1951990" h="1401445">
                <a:moveTo>
                  <a:pt x="1865376" y="1388868"/>
                </a:moveTo>
                <a:lnTo>
                  <a:pt x="1865376" y="1376934"/>
                </a:lnTo>
                <a:lnTo>
                  <a:pt x="1859280" y="1379982"/>
                </a:lnTo>
                <a:lnTo>
                  <a:pt x="1847088" y="1384554"/>
                </a:lnTo>
                <a:lnTo>
                  <a:pt x="1847088" y="1383792"/>
                </a:lnTo>
                <a:lnTo>
                  <a:pt x="1840230" y="1386078"/>
                </a:lnTo>
                <a:lnTo>
                  <a:pt x="1840992" y="1386078"/>
                </a:lnTo>
                <a:lnTo>
                  <a:pt x="1840992" y="1397093"/>
                </a:lnTo>
                <a:lnTo>
                  <a:pt x="1847222" y="1395617"/>
                </a:lnTo>
                <a:lnTo>
                  <a:pt x="1860423" y="1391108"/>
                </a:lnTo>
                <a:lnTo>
                  <a:pt x="1865376" y="1388868"/>
                </a:lnTo>
                <a:close/>
              </a:path>
              <a:path w="1951990" h="1401445">
                <a:moveTo>
                  <a:pt x="1865376" y="24765"/>
                </a:moveTo>
                <a:lnTo>
                  <a:pt x="1865376" y="24384"/>
                </a:lnTo>
                <a:lnTo>
                  <a:pt x="1864614" y="24384"/>
                </a:lnTo>
                <a:lnTo>
                  <a:pt x="1865376" y="24765"/>
                </a:lnTo>
                <a:close/>
              </a:path>
              <a:path w="1951990" h="1401445">
                <a:moveTo>
                  <a:pt x="1882139" y="1367028"/>
                </a:moveTo>
                <a:lnTo>
                  <a:pt x="1870710" y="1373886"/>
                </a:lnTo>
                <a:lnTo>
                  <a:pt x="1864614" y="1376934"/>
                </a:lnTo>
                <a:lnTo>
                  <a:pt x="1865376" y="1376934"/>
                </a:lnTo>
                <a:lnTo>
                  <a:pt x="1865376" y="1388868"/>
                </a:lnTo>
                <a:lnTo>
                  <a:pt x="1873005" y="1385418"/>
                </a:lnTo>
                <a:lnTo>
                  <a:pt x="1881377" y="1380629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1990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1990" h="1401445">
                <a:moveTo>
                  <a:pt x="1901952" y="1365709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59408"/>
                </a:lnTo>
                <a:lnTo>
                  <a:pt x="1881377" y="1367790"/>
                </a:lnTo>
                <a:lnTo>
                  <a:pt x="1881377" y="1380629"/>
                </a:lnTo>
                <a:lnTo>
                  <a:pt x="1884901" y="1378614"/>
                </a:lnTo>
                <a:lnTo>
                  <a:pt x="1896044" y="1370762"/>
                </a:lnTo>
                <a:lnTo>
                  <a:pt x="1901952" y="1365709"/>
                </a:lnTo>
                <a:close/>
              </a:path>
              <a:path w="1951990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1990" h="1401445">
                <a:moveTo>
                  <a:pt x="1927860" y="1336176"/>
                </a:moveTo>
                <a:lnTo>
                  <a:pt x="1927860" y="1314450"/>
                </a:lnTo>
                <a:lnTo>
                  <a:pt x="1924812" y="1320546"/>
                </a:lnTo>
                <a:lnTo>
                  <a:pt x="1924812" y="1319784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709"/>
                </a:lnTo>
                <a:lnTo>
                  <a:pt x="1906368" y="1361932"/>
                </a:lnTo>
                <a:lnTo>
                  <a:pt x="1915806" y="1352191"/>
                </a:lnTo>
                <a:lnTo>
                  <a:pt x="1924292" y="1341605"/>
                </a:lnTo>
                <a:lnTo>
                  <a:pt x="1927860" y="1336176"/>
                </a:lnTo>
                <a:close/>
              </a:path>
              <a:path w="1951990" h="1401445">
                <a:moveTo>
                  <a:pt x="1927860" y="88392"/>
                </a:moveTo>
                <a:lnTo>
                  <a:pt x="1927860" y="86868"/>
                </a:lnTo>
                <a:lnTo>
                  <a:pt x="1927098" y="86868"/>
                </a:lnTo>
                <a:lnTo>
                  <a:pt x="1927860" y="88392"/>
                </a:lnTo>
                <a:close/>
              </a:path>
              <a:path w="1951990" h="1401445">
                <a:moveTo>
                  <a:pt x="1940814" y="1311675"/>
                </a:moveTo>
                <a:lnTo>
                  <a:pt x="1940814" y="1263396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098" y="1314450"/>
                </a:lnTo>
                <a:lnTo>
                  <a:pt x="1927860" y="1314450"/>
                </a:lnTo>
                <a:lnTo>
                  <a:pt x="1927860" y="1336176"/>
                </a:lnTo>
                <a:lnTo>
                  <a:pt x="1931759" y="1330243"/>
                </a:lnTo>
                <a:lnTo>
                  <a:pt x="1938140" y="1318173"/>
                </a:lnTo>
                <a:lnTo>
                  <a:pt x="1940814" y="1311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68139" y="3896359"/>
            <a:ext cx="163703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5080" indent="-50800">
              <a:lnSpc>
                <a:spcPts val="22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1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PM – Abdou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10919" y="5002529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7"/>
                </a:moveTo>
                <a:lnTo>
                  <a:pt x="1951482" y="137159"/>
                </a:lnTo>
                <a:lnTo>
                  <a:pt x="1949359" y="119041"/>
                </a:lnTo>
                <a:lnTo>
                  <a:pt x="1936242" y="79657"/>
                </a:lnTo>
                <a:lnTo>
                  <a:pt x="1912419" y="45934"/>
                </a:lnTo>
                <a:lnTo>
                  <a:pt x="1880155" y="19990"/>
                </a:lnTo>
                <a:lnTo>
                  <a:pt x="1841925" y="4318"/>
                </a:lnTo>
                <a:lnTo>
                  <a:pt x="1814322" y="761"/>
                </a:lnTo>
                <a:lnTo>
                  <a:pt x="1807464" y="0"/>
                </a:lnTo>
                <a:lnTo>
                  <a:pt x="132457" y="670"/>
                </a:lnTo>
                <a:lnTo>
                  <a:pt x="91837" y="10230"/>
                </a:lnTo>
                <a:lnTo>
                  <a:pt x="56743" y="30004"/>
                </a:lnTo>
                <a:lnTo>
                  <a:pt x="28667" y="58679"/>
                </a:lnTo>
                <a:lnTo>
                  <a:pt x="9102" y="94941"/>
                </a:lnTo>
                <a:lnTo>
                  <a:pt x="761" y="130301"/>
                </a:lnTo>
                <a:lnTo>
                  <a:pt x="0" y="137159"/>
                </a:lnTo>
                <a:lnTo>
                  <a:pt x="0" y="1264157"/>
                </a:lnTo>
                <a:lnTo>
                  <a:pt x="8688" y="1305807"/>
                </a:lnTo>
                <a:lnTo>
                  <a:pt x="11430" y="1312497"/>
                </a:lnTo>
                <a:lnTo>
                  <a:pt x="11430" y="144779"/>
                </a:lnTo>
                <a:lnTo>
                  <a:pt x="11614" y="135956"/>
                </a:lnTo>
                <a:lnTo>
                  <a:pt x="13064" y="122848"/>
                </a:lnTo>
                <a:lnTo>
                  <a:pt x="15148" y="112304"/>
                </a:lnTo>
                <a:lnTo>
                  <a:pt x="19049" y="99059"/>
                </a:lnTo>
                <a:lnTo>
                  <a:pt x="21336" y="94487"/>
                </a:lnTo>
                <a:lnTo>
                  <a:pt x="21336" y="92963"/>
                </a:lnTo>
                <a:lnTo>
                  <a:pt x="27431" y="80771"/>
                </a:lnTo>
                <a:lnTo>
                  <a:pt x="27431" y="81533"/>
                </a:lnTo>
                <a:lnTo>
                  <a:pt x="33527" y="71373"/>
                </a:lnTo>
                <a:lnTo>
                  <a:pt x="33527" y="70103"/>
                </a:lnTo>
                <a:lnTo>
                  <a:pt x="41909" y="59435"/>
                </a:lnTo>
                <a:lnTo>
                  <a:pt x="41909" y="60197"/>
                </a:lnTo>
                <a:lnTo>
                  <a:pt x="50291" y="50291"/>
                </a:lnTo>
                <a:lnTo>
                  <a:pt x="59435" y="42554"/>
                </a:lnTo>
                <a:lnTo>
                  <a:pt x="59435" y="41909"/>
                </a:lnTo>
                <a:lnTo>
                  <a:pt x="70103" y="34289"/>
                </a:lnTo>
                <a:lnTo>
                  <a:pt x="80772" y="27889"/>
                </a:lnTo>
                <a:lnTo>
                  <a:pt x="80772" y="27431"/>
                </a:lnTo>
                <a:lnTo>
                  <a:pt x="86867" y="24383"/>
                </a:lnTo>
                <a:lnTo>
                  <a:pt x="92963" y="22097"/>
                </a:lnTo>
                <a:lnTo>
                  <a:pt x="99059" y="19049"/>
                </a:lnTo>
                <a:lnTo>
                  <a:pt x="99059" y="19557"/>
                </a:lnTo>
                <a:lnTo>
                  <a:pt x="105155" y="17525"/>
                </a:lnTo>
                <a:lnTo>
                  <a:pt x="111252" y="15239"/>
                </a:lnTo>
                <a:lnTo>
                  <a:pt x="117348" y="13885"/>
                </a:lnTo>
                <a:lnTo>
                  <a:pt x="117348" y="13715"/>
                </a:lnTo>
                <a:lnTo>
                  <a:pt x="137922" y="11429"/>
                </a:lnTo>
                <a:lnTo>
                  <a:pt x="1814322" y="11429"/>
                </a:lnTo>
                <a:lnTo>
                  <a:pt x="1821180" y="12191"/>
                </a:lnTo>
                <a:lnTo>
                  <a:pt x="1828038" y="12953"/>
                </a:lnTo>
                <a:lnTo>
                  <a:pt x="1834133" y="13715"/>
                </a:lnTo>
                <a:lnTo>
                  <a:pt x="1840992" y="15239"/>
                </a:lnTo>
                <a:lnTo>
                  <a:pt x="1840992" y="15493"/>
                </a:lnTo>
                <a:lnTo>
                  <a:pt x="1847088" y="17525"/>
                </a:lnTo>
                <a:lnTo>
                  <a:pt x="1853183" y="19811"/>
                </a:lnTo>
                <a:lnTo>
                  <a:pt x="1853183" y="19049"/>
                </a:lnTo>
                <a:lnTo>
                  <a:pt x="1859280" y="22097"/>
                </a:lnTo>
                <a:lnTo>
                  <a:pt x="1865376" y="24383"/>
                </a:lnTo>
                <a:lnTo>
                  <a:pt x="1865376" y="24764"/>
                </a:lnTo>
                <a:lnTo>
                  <a:pt x="1870710" y="27431"/>
                </a:lnTo>
                <a:lnTo>
                  <a:pt x="1882139" y="34289"/>
                </a:lnTo>
                <a:lnTo>
                  <a:pt x="1882139" y="34834"/>
                </a:lnTo>
                <a:lnTo>
                  <a:pt x="1892045" y="41909"/>
                </a:lnTo>
                <a:lnTo>
                  <a:pt x="1901952" y="50291"/>
                </a:lnTo>
                <a:lnTo>
                  <a:pt x="1901952" y="51117"/>
                </a:lnTo>
                <a:lnTo>
                  <a:pt x="1910333" y="60197"/>
                </a:lnTo>
                <a:lnTo>
                  <a:pt x="1910333" y="59435"/>
                </a:lnTo>
                <a:lnTo>
                  <a:pt x="1917954" y="70103"/>
                </a:lnTo>
                <a:lnTo>
                  <a:pt x="1924812" y="81533"/>
                </a:lnTo>
                <a:lnTo>
                  <a:pt x="1924812" y="80771"/>
                </a:lnTo>
                <a:lnTo>
                  <a:pt x="1927860" y="86867"/>
                </a:lnTo>
                <a:lnTo>
                  <a:pt x="1927860" y="88391"/>
                </a:lnTo>
                <a:lnTo>
                  <a:pt x="1930145" y="92963"/>
                </a:lnTo>
                <a:lnTo>
                  <a:pt x="1934718" y="105155"/>
                </a:lnTo>
                <a:lnTo>
                  <a:pt x="1936242" y="111251"/>
                </a:lnTo>
                <a:lnTo>
                  <a:pt x="1939289" y="124967"/>
                </a:lnTo>
                <a:lnTo>
                  <a:pt x="1939289" y="124205"/>
                </a:lnTo>
                <a:lnTo>
                  <a:pt x="1940814" y="137921"/>
                </a:lnTo>
                <a:lnTo>
                  <a:pt x="1940814" y="1312057"/>
                </a:lnTo>
                <a:lnTo>
                  <a:pt x="1943575" y="1305338"/>
                </a:lnTo>
                <a:lnTo>
                  <a:pt x="1947561" y="1292051"/>
                </a:lnTo>
                <a:lnTo>
                  <a:pt x="1950222" y="1278298"/>
                </a:lnTo>
                <a:lnTo>
                  <a:pt x="1951482" y="1264157"/>
                </a:lnTo>
                <a:close/>
              </a:path>
              <a:path w="1951990" h="1401445">
                <a:moveTo>
                  <a:pt x="22098" y="1309115"/>
                </a:moveTo>
                <a:lnTo>
                  <a:pt x="19050" y="1302257"/>
                </a:lnTo>
                <a:lnTo>
                  <a:pt x="19050" y="1303019"/>
                </a:lnTo>
                <a:lnTo>
                  <a:pt x="17526" y="1296161"/>
                </a:lnTo>
                <a:lnTo>
                  <a:pt x="17526" y="1296923"/>
                </a:lnTo>
                <a:lnTo>
                  <a:pt x="15240" y="1290065"/>
                </a:lnTo>
                <a:lnTo>
                  <a:pt x="13716" y="1283969"/>
                </a:lnTo>
                <a:lnTo>
                  <a:pt x="12192" y="1270253"/>
                </a:lnTo>
                <a:lnTo>
                  <a:pt x="12192" y="1271015"/>
                </a:lnTo>
                <a:lnTo>
                  <a:pt x="11430" y="1263395"/>
                </a:lnTo>
                <a:lnTo>
                  <a:pt x="11430" y="1312497"/>
                </a:lnTo>
                <a:lnTo>
                  <a:pt x="13571" y="1317723"/>
                </a:lnTo>
                <a:lnTo>
                  <a:pt x="19438" y="1329121"/>
                </a:lnTo>
                <a:lnTo>
                  <a:pt x="21336" y="1332125"/>
                </a:lnTo>
                <a:lnTo>
                  <a:pt x="21336" y="1308353"/>
                </a:lnTo>
                <a:lnTo>
                  <a:pt x="22098" y="1309115"/>
                </a:lnTo>
                <a:close/>
              </a:path>
              <a:path w="1951990" h="1401445">
                <a:moveTo>
                  <a:pt x="22097" y="92963"/>
                </a:moveTo>
                <a:lnTo>
                  <a:pt x="21336" y="92963"/>
                </a:lnTo>
                <a:lnTo>
                  <a:pt x="21336" y="94487"/>
                </a:lnTo>
                <a:lnTo>
                  <a:pt x="22097" y="92963"/>
                </a:lnTo>
                <a:close/>
              </a:path>
              <a:path w="1951990" h="1401445">
                <a:moveTo>
                  <a:pt x="34290" y="1331975"/>
                </a:moveTo>
                <a:lnTo>
                  <a:pt x="27432" y="1320545"/>
                </a:lnTo>
                <a:lnTo>
                  <a:pt x="21336" y="1308353"/>
                </a:lnTo>
                <a:lnTo>
                  <a:pt x="21336" y="1332125"/>
                </a:lnTo>
                <a:lnTo>
                  <a:pt x="26280" y="1339952"/>
                </a:lnTo>
                <a:lnTo>
                  <a:pt x="33528" y="1349430"/>
                </a:lnTo>
                <a:lnTo>
                  <a:pt x="33528" y="1331213"/>
                </a:lnTo>
                <a:lnTo>
                  <a:pt x="34290" y="1331975"/>
                </a:lnTo>
                <a:close/>
              </a:path>
              <a:path w="1951990" h="1401445">
                <a:moveTo>
                  <a:pt x="34290" y="70103"/>
                </a:moveTo>
                <a:lnTo>
                  <a:pt x="33527" y="70103"/>
                </a:lnTo>
                <a:lnTo>
                  <a:pt x="33527" y="71373"/>
                </a:lnTo>
                <a:lnTo>
                  <a:pt x="34290" y="70103"/>
                </a:lnTo>
                <a:close/>
              </a:path>
              <a:path w="1951990" h="1401445">
                <a:moveTo>
                  <a:pt x="60198" y="1374139"/>
                </a:moveTo>
                <a:lnTo>
                  <a:pt x="60198" y="1360169"/>
                </a:lnTo>
                <a:lnTo>
                  <a:pt x="50292" y="1351025"/>
                </a:lnTo>
                <a:lnTo>
                  <a:pt x="50292" y="1351787"/>
                </a:lnTo>
                <a:lnTo>
                  <a:pt x="41910" y="1341881"/>
                </a:lnTo>
                <a:lnTo>
                  <a:pt x="33528" y="1331213"/>
                </a:lnTo>
                <a:lnTo>
                  <a:pt x="33528" y="1349430"/>
                </a:lnTo>
                <a:lnTo>
                  <a:pt x="34090" y="1350166"/>
                </a:lnTo>
                <a:lnTo>
                  <a:pt x="42859" y="1359715"/>
                </a:lnTo>
                <a:lnTo>
                  <a:pt x="52578" y="1368551"/>
                </a:lnTo>
                <a:lnTo>
                  <a:pt x="60198" y="1374139"/>
                </a:lnTo>
                <a:close/>
              </a:path>
              <a:path w="1951990" h="1401445">
                <a:moveTo>
                  <a:pt x="60197" y="41909"/>
                </a:moveTo>
                <a:lnTo>
                  <a:pt x="59435" y="41909"/>
                </a:lnTo>
                <a:lnTo>
                  <a:pt x="59435" y="42554"/>
                </a:lnTo>
                <a:lnTo>
                  <a:pt x="60197" y="41909"/>
                </a:lnTo>
                <a:close/>
              </a:path>
              <a:path w="1951990" h="1401445">
                <a:moveTo>
                  <a:pt x="81534" y="1386736"/>
                </a:moveTo>
                <a:lnTo>
                  <a:pt x="81534" y="1374647"/>
                </a:lnTo>
                <a:lnTo>
                  <a:pt x="70104" y="1367027"/>
                </a:lnTo>
                <a:lnTo>
                  <a:pt x="70104" y="1367789"/>
                </a:lnTo>
                <a:lnTo>
                  <a:pt x="59436" y="1359407"/>
                </a:lnTo>
                <a:lnTo>
                  <a:pt x="60198" y="1360169"/>
                </a:lnTo>
                <a:lnTo>
                  <a:pt x="60198" y="1374139"/>
                </a:lnTo>
                <a:lnTo>
                  <a:pt x="64008" y="1376933"/>
                </a:lnTo>
                <a:lnTo>
                  <a:pt x="81534" y="1386736"/>
                </a:lnTo>
                <a:close/>
              </a:path>
              <a:path w="1951990" h="1401445">
                <a:moveTo>
                  <a:pt x="81533" y="27431"/>
                </a:moveTo>
                <a:lnTo>
                  <a:pt x="80772" y="27431"/>
                </a:lnTo>
                <a:lnTo>
                  <a:pt x="80772" y="27889"/>
                </a:lnTo>
                <a:lnTo>
                  <a:pt x="81533" y="27431"/>
                </a:lnTo>
                <a:close/>
              </a:path>
              <a:path w="1951990" h="1401445">
                <a:moveTo>
                  <a:pt x="99060" y="1382267"/>
                </a:moveTo>
                <a:lnTo>
                  <a:pt x="92964" y="1379981"/>
                </a:lnTo>
                <a:lnTo>
                  <a:pt x="80772" y="1373885"/>
                </a:lnTo>
                <a:lnTo>
                  <a:pt x="81534" y="1374647"/>
                </a:lnTo>
                <a:lnTo>
                  <a:pt x="81534" y="1386736"/>
                </a:lnTo>
                <a:lnTo>
                  <a:pt x="83094" y="1387608"/>
                </a:lnTo>
                <a:lnTo>
                  <a:pt x="94954" y="1392630"/>
                </a:lnTo>
                <a:lnTo>
                  <a:pt x="98298" y="1393713"/>
                </a:lnTo>
                <a:lnTo>
                  <a:pt x="98298" y="1382267"/>
                </a:lnTo>
                <a:lnTo>
                  <a:pt x="99060" y="1382267"/>
                </a:lnTo>
                <a:close/>
              </a:path>
              <a:path w="1951990" h="1401445">
                <a:moveTo>
                  <a:pt x="99059" y="19557"/>
                </a:moveTo>
                <a:lnTo>
                  <a:pt x="99059" y="19049"/>
                </a:lnTo>
                <a:lnTo>
                  <a:pt x="98297" y="19811"/>
                </a:lnTo>
                <a:lnTo>
                  <a:pt x="99059" y="19557"/>
                </a:lnTo>
                <a:close/>
              </a:path>
              <a:path w="1951990" h="1401445">
                <a:moveTo>
                  <a:pt x="118110" y="1387601"/>
                </a:moveTo>
                <a:lnTo>
                  <a:pt x="111252" y="1386077"/>
                </a:lnTo>
                <a:lnTo>
                  <a:pt x="105156" y="1384553"/>
                </a:lnTo>
                <a:lnTo>
                  <a:pt x="98298" y="1382267"/>
                </a:lnTo>
                <a:lnTo>
                  <a:pt x="98298" y="1393713"/>
                </a:lnTo>
                <a:lnTo>
                  <a:pt x="106756" y="1396453"/>
                </a:lnTo>
                <a:lnTo>
                  <a:pt x="117348" y="1398813"/>
                </a:lnTo>
                <a:lnTo>
                  <a:pt x="117348" y="1387601"/>
                </a:lnTo>
                <a:lnTo>
                  <a:pt x="118110" y="1387601"/>
                </a:lnTo>
                <a:close/>
              </a:path>
              <a:path w="1951990" h="1401445">
                <a:moveTo>
                  <a:pt x="118110" y="13715"/>
                </a:moveTo>
                <a:lnTo>
                  <a:pt x="117348" y="13715"/>
                </a:lnTo>
                <a:lnTo>
                  <a:pt x="117348" y="13885"/>
                </a:lnTo>
                <a:lnTo>
                  <a:pt x="118110" y="13715"/>
                </a:lnTo>
                <a:close/>
              </a:path>
              <a:path w="1951990" h="1401445">
                <a:moveTo>
                  <a:pt x="1821180" y="1400489"/>
                </a:moveTo>
                <a:lnTo>
                  <a:pt x="1821180" y="1389887"/>
                </a:lnTo>
                <a:lnTo>
                  <a:pt x="1814322" y="1389887"/>
                </a:lnTo>
                <a:lnTo>
                  <a:pt x="1807464" y="1390649"/>
                </a:lnTo>
                <a:lnTo>
                  <a:pt x="144780" y="1390649"/>
                </a:lnTo>
                <a:lnTo>
                  <a:pt x="137922" y="1389887"/>
                </a:lnTo>
                <a:lnTo>
                  <a:pt x="131064" y="1389887"/>
                </a:lnTo>
                <a:lnTo>
                  <a:pt x="124206" y="1388363"/>
                </a:lnTo>
                <a:lnTo>
                  <a:pt x="124206" y="1389125"/>
                </a:lnTo>
                <a:lnTo>
                  <a:pt x="117348" y="1387601"/>
                </a:lnTo>
                <a:lnTo>
                  <a:pt x="117348" y="1398813"/>
                </a:lnTo>
                <a:lnTo>
                  <a:pt x="118796" y="1399136"/>
                </a:lnTo>
                <a:lnTo>
                  <a:pt x="131064" y="1400699"/>
                </a:lnTo>
                <a:lnTo>
                  <a:pt x="132457" y="1400785"/>
                </a:lnTo>
                <a:lnTo>
                  <a:pt x="144780" y="1401317"/>
                </a:lnTo>
                <a:lnTo>
                  <a:pt x="1814322" y="1401317"/>
                </a:lnTo>
                <a:lnTo>
                  <a:pt x="1821180" y="1400489"/>
                </a:lnTo>
                <a:close/>
              </a:path>
              <a:path w="1951990" h="1401445">
                <a:moveTo>
                  <a:pt x="1821180" y="12268"/>
                </a:moveTo>
                <a:lnTo>
                  <a:pt x="1820418" y="12191"/>
                </a:lnTo>
                <a:lnTo>
                  <a:pt x="1821180" y="12268"/>
                </a:lnTo>
                <a:close/>
              </a:path>
              <a:path w="1951990" h="1401445">
                <a:moveTo>
                  <a:pt x="1828038" y="1388363"/>
                </a:moveTo>
                <a:lnTo>
                  <a:pt x="1820418" y="1389887"/>
                </a:lnTo>
                <a:lnTo>
                  <a:pt x="1821180" y="1389887"/>
                </a:lnTo>
                <a:lnTo>
                  <a:pt x="1821180" y="1400489"/>
                </a:lnTo>
                <a:lnTo>
                  <a:pt x="1827276" y="1399753"/>
                </a:lnTo>
                <a:lnTo>
                  <a:pt x="1827276" y="1389125"/>
                </a:lnTo>
                <a:lnTo>
                  <a:pt x="1828038" y="1388363"/>
                </a:lnTo>
                <a:close/>
              </a:path>
              <a:path w="1951990" h="1401445">
                <a:moveTo>
                  <a:pt x="1828038" y="13038"/>
                </a:moveTo>
                <a:lnTo>
                  <a:pt x="1827276" y="12953"/>
                </a:lnTo>
                <a:lnTo>
                  <a:pt x="1828038" y="13038"/>
                </a:lnTo>
                <a:close/>
              </a:path>
              <a:path w="1951990" h="1401445">
                <a:moveTo>
                  <a:pt x="1840992" y="1397268"/>
                </a:moveTo>
                <a:lnTo>
                  <a:pt x="1840992" y="1386077"/>
                </a:lnTo>
                <a:lnTo>
                  <a:pt x="1827276" y="1389125"/>
                </a:lnTo>
                <a:lnTo>
                  <a:pt x="1827276" y="1399753"/>
                </a:lnTo>
                <a:lnTo>
                  <a:pt x="1833376" y="1399016"/>
                </a:lnTo>
                <a:lnTo>
                  <a:pt x="1840992" y="1397268"/>
                </a:lnTo>
                <a:close/>
              </a:path>
              <a:path w="1951990" h="1401445">
                <a:moveTo>
                  <a:pt x="1840992" y="15493"/>
                </a:moveTo>
                <a:lnTo>
                  <a:pt x="1840992" y="15239"/>
                </a:lnTo>
                <a:lnTo>
                  <a:pt x="1840230" y="15239"/>
                </a:lnTo>
                <a:lnTo>
                  <a:pt x="1840992" y="15493"/>
                </a:lnTo>
                <a:close/>
              </a:path>
              <a:path w="1951990" h="1401445">
                <a:moveTo>
                  <a:pt x="1865376" y="1389113"/>
                </a:moveTo>
                <a:lnTo>
                  <a:pt x="1865376" y="1376933"/>
                </a:lnTo>
                <a:lnTo>
                  <a:pt x="1859280" y="1379981"/>
                </a:lnTo>
                <a:lnTo>
                  <a:pt x="1847062" y="1384559"/>
                </a:lnTo>
                <a:lnTo>
                  <a:pt x="1840230" y="1386077"/>
                </a:lnTo>
                <a:lnTo>
                  <a:pt x="1840992" y="1386077"/>
                </a:lnTo>
                <a:lnTo>
                  <a:pt x="1840992" y="1397268"/>
                </a:lnTo>
                <a:lnTo>
                  <a:pt x="1847088" y="1395866"/>
                </a:lnTo>
                <a:lnTo>
                  <a:pt x="1860237" y="1391428"/>
                </a:lnTo>
                <a:lnTo>
                  <a:pt x="1865376" y="1389113"/>
                </a:lnTo>
                <a:close/>
              </a:path>
              <a:path w="1951990" h="1401445">
                <a:moveTo>
                  <a:pt x="1865376" y="24764"/>
                </a:moveTo>
                <a:lnTo>
                  <a:pt x="1865376" y="24383"/>
                </a:lnTo>
                <a:lnTo>
                  <a:pt x="1864614" y="24383"/>
                </a:lnTo>
                <a:lnTo>
                  <a:pt x="1865376" y="24764"/>
                </a:lnTo>
                <a:close/>
              </a:path>
              <a:path w="1951990" h="1401445">
                <a:moveTo>
                  <a:pt x="1882139" y="1367027"/>
                </a:moveTo>
                <a:lnTo>
                  <a:pt x="1870710" y="1374647"/>
                </a:lnTo>
                <a:lnTo>
                  <a:pt x="1870710" y="1373885"/>
                </a:lnTo>
                <a:lnTo>
                  <a:pt x="1864614" y="1376933"/>
                </a:lnTo>
                <a:lnTo>
                  <a:pt x="1865376" y="1376933"/>
                </a:lnTo>
                <a:lnTo>
                  <a:pt x="1865376" y="1389113"/>
                </a:lnTo>
                <a:lnTo>
                  <a:pt x="1872827" y="1385756"/>
                </a:lnTo>
                <a:lnTo>
                  <a:pt x="1881377" y="1380864"/>
                </a:lnTo>
                <a:lnTo>
                  <a:pt x="1881377" y="1367789"/>
                </a:lnTo>
                <a:lnTo>
                  <a:pt x="1882139" y="1367027"/>
                </a:lnTo>
                <a:close/>
              </a:path>
              <a:path w="1951990" h="1401445">
                <a:moveTo>
                  <a:pt x="1882139" y="34834"/>
                </a:moveTo>
                <a:lnTo>
                  <a:pt x="1882139" y="34289"/>
                </a:lnTo>
                <a:lnTo>
                  <a:pt x="1881377" y="34289"/>
                </a:lnTo>
                <a:lnTo>
                  <a:pt x="1882139" y="34834"/>
                </a:lnTo>
                <a:close/>
              </a:path>
              <a:path w="1951990" h="1401445">
                <a:moveTo>
                  <a:pt x="1901952" y="1365895"/>
                </a:moveTo>
                <a:lnTo>
                  <a:pt x="1901952" y="1351025"/>
                </a:lnTo>
                <a:lnTo>
                  <a:pt x="1901189" y="1351787"/>
                </a:lnTo>
                <a:lnTo>
                  <a:pt x="1892045" y="1360169"/>
                </a:lnTo>
                <a:lnTo>
                  <a:pt x="1892045" y="1359407"/>
                </a:lnTo>
                <a:lnTo>
                  <a:pt x="1881377" y="1367789"/>
                </a:lnTo>
                <a:lnTo>
                  <a:pt x="1881377" y="1380864"/>
                </a:lnTo>
                <a:lnTo>
                  <a:pt x="1884757" y="1378931"/>
                </a:lnTo>
                <a:lnTo>
                  <a:pt x="1895953" y="1371033"/>
                </a:lnTo>
                <a:lnTo>
                  <a:pt x="1901952" y="1365895"/>
                </a:lnTo>
                <a:close/>
              </a:path>
              <a:path w="1951990" h="1401445">
                <a:moveTo>
                  <a:pt x="1901952" y="51117"/>
                </a:moveTo>
                <a:lnTo>
                  <a:pt x="1901952" y="50291"/>
                </a:lnTo>
                <a:lnTo>
                  <a:pt x="1901189" y="50291"/>
                </a:lnTo>
                <a:lnTo>
                  <a:pt x="1901952" y="51117"/>
                </a:lnTo>
                <a:close/>
              </a:path>
              <a:path w="1951990" h="1401445">
                <a:moveTo>
                  <a:pt x="1901555" y="1351391"/>
                </a:moveTo>
                <a:lnTo>
                  <a:pt x="1901189" y="1351729"/>
                </a:lnTo>
                <a:lnTo>
                  <a:pt x="1901555" y="1351391"/>
                </a:lnTo>
                <a:close/>
              </a:path>
              <a:path w="1951990" h="1401445">
                <a:moveTo>
                  <a:pt x="1901952" y="1351025"/>
                </a:moveTo>
                <a:lnTo>
                  <a:pt x="1901555" y="1351391"/>
                </a:lnTo>
                <a:lnTo>
                  <a:pt x="1901189" y="1351787"/>
                </a:lnTo>
                <a:lnTo>
                  <a:pt x="1901952" y="1351025"/>
                </a:lnTo>
                <a:close/>
              </a:path>
              <a:path w="1951990" h="1401445">
                <a:moveTo>
                  <a:pt x="1927860" y="1336387"/>
                </a:moveTo>
                <a:lnTo>
                  <a:pt x="1927860" y="1314449"/>
                </a:lnTo>
                <a:lnTo>
                  <a:pt x="1924812" y="1320545"/>
                </a:lnTo>
                <a:lnTo>
                  <a:pt x="1917954" y="1331975"/>
                </a:lnTo>
                <a:lnTo>
                  <a:pt x="1917954" y="1331213"/>
                </a:lnTo>
                <a:lnTo>
                  <a:pt x="1910333" y="1341881"/>
                </a:lnTo>
                <a:lnTo>
                  <a:pt x="1901555" y="1351391"/>
                </a:lnTo>
                <a:lnTo>
                  <a:pt x="1901952" y="1351025"/>
                </a:lnTo>
                <a:lnTo>
                  <a:pt x="1901952" y="1365895"/>
                </a:lnTo>
                <a:lnTo>
                  <a:pt x="1906341" y="1362135"/>
                </a:lnTo>
                <a:lnTo>
                  <a:pt x="1915848" y="1352315"/>
                </a:lnTo>
                <a:lnTo>
                  <a:pt x="1924399" y="1341649"/>
                </a:lnTo>
                <a:lnTo>
                  <a:pt x="1927860" y="1336387"/>
                </a:lnTo>
                <a:close/>
              </a:path>
              <a:path w="1951990" h="1401445">
                <a:moveTo>
                  <a:pt x="1927860" y="88391"/>
                </a:moveTo>
                <a:lnTo>
                  <a:pt x="1927860" y="86867"/>
                </a:lnTo>
                <a:lnTo>
                  <a:pt x="1927098" y="86867"/>
                </a:lnTo>
                <a:lnTo>
                  <a:pt x="1927860" y="88391"/>
                </a:lnTo>
                <a:close/>
              </a:path>
              <a:path w="1951990" h="1401445">
                <a:moveTo>
                  <a:pt x="1940814" y="1312057"/>
                </a:moveTo>
                <a:lnTo>
                  <a:pt x="1940814" y="1263395"/>
                </a:lnTo>
                <a:lnTo>
                  <a:pt x="1940052" y="1271015"/>
                </a:lnTo>
                <a:lnTo>
                  <a:pt x="1940052" y="1270253"/>
                </a:lnTo>
                <a:lnTo>
                  <a:pt x="1939289" y="1277111"/>
                </a:lnTo>
                <a:lnTo>
                  <a:pt x="1937766" y="1283969"/>
                </a:lnTo>
                <a:lnTo>
                  <a:pt x="1936242" y="1290065"/>
                </a:lnTo>
                <a:lnTo>
                  <a:pt x="1934718" y="1296923"/>
                </a:lnTo>
                <a:lnTo>
                  <a:pt x="1934718" y="1296161"/>
                </a:lnTo>
                <a:lnTo>
                  <a:pt x="1932432" y="1303019"/>
                </a:lnTo>
                <a:lnTo>
                  <a:pt x="1932432" y="1302257"/>
                </a:lnTo>
                <a:lnTo>
                  <a:pt x="1930145" y="1309115"/>
                </a:lnTo>
                <a:lnTo>
                  <a:pt x="1930145" y="1308353"/>
                </a:lnTo>
                <a:lnTo>
                  <a:pt x="1927098" y="1314449"/>
                </a:lnTo>
                <a:lnTo>
                  <a:pt x="1927860" y="1314449"/>
                </a:lnTo>
                <a:lnTo>
                  <a:pt x="1927860" y="1336387"/>
                </a:lnTo>
                <a:lnTo>
                  <a:pt x="1931919" y="1330214"/>
                </a:lnTo>
                <a:lnTo>
                  <a:pt x="1938336" y="1318085"/>
                </a:lnTo>
                <a:lnTo>
                  <a:pt x="1940814" y="1312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01845" y="5312917"/>
            <a:ext cx="1752600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ams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4810136" y="7213981"/>
            <a:ext cx="89153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0AB06DF4-0D01-47DE-AF40-DC79610432FE}"/>
              </a:ext>
            </a:extLst>
          </p:cNvPr>
          <p:cNvSpPr/>
          <p:nvPr/>
        </p:nvSpPr>
        <p:spPr>
          <a:xfrm>
            <a:off x="1100975" y="2049779"/>
            <a:ext cx="8642985" cy="2064385"/>
          </a:xfrm>
          <a:custGeom>
            <a:avLst/>
            <a:gdLst/>
            <a:ahLst/>
            <a:cxnLst/>
            <a:rect l="l" t="t" r="r" b="b"/>
            <a:pathLst>
              <a:path w="8642985" h="2064385">
                <a:moveTo>
                  <a:pt x="8642604" y="2064257"/>
                </a:moveTo>
                <a:lnTo>
                  <a:pt x="8642604" y="0"/>
                </a:lnTo>
                <a:lnTo>
                  <a:pt x="0" y="0"/>
                </a:lnTo>
                <a:lnTo>
                  <a:pt x="0" y="2064258"/>
                </a:lnTo>
                <a:lnTo>
                  <a:pt x="6096" y="2064258"/>
                </a:lnTo>
                <a:lnTo>
                  <a:pt x="6096" y="10668"/>
                </a:lnTo>
                <a:lnTo>
                  <a:pt x="11429" y="5334"/>
                </a:lnTo>
                <a:lnTo>
                  <a:pt x="11429" y="10668"/>
                </a:lnTo>
                <a:lnTo>
                  <a:pt x="8631923" y="10667"/>
                </a:lnTo>
                <a:lnTo>
                  <a:pt x="8631923" y="5333"/>
                </a:lnTo>
                <a:lnTo>
                  <a:pt x="8637270" y="10667"/>
                </a:lnTo>
                <a:lnTo>
                  <a:pt x="8637270" y="2064257"/>
                </a:lnTo>
                <a:lnTo>
                  <a:pt x="8642604" y="2064257"/>
                </a:lnTo>
                <a:close/>
              </a:path>
              <a:path w="8642985" h="2064385">
                <a:moveTo>
                  <a:pt x="11429" y="10668"/>
                </a:moveTo>
                <a:lnTo>
                  <a:pt x="11429" y="5334"/>
                </a:lnTo>
                <a:lnTo>
                  <a:pt x="6096" y="10668"/>
                </a:lnTo>
                <a:lnTo>
                  <a:pt x="11429" y="10668"/>
                </a:lnTo>
                <a:close/>
              </a:path>
              <a:path w="8642985" h="2064385">
                <a:moveTo>
                  <a:pt x="11429" y="2052828"/>
                </a:moveTo>
                <a:lnTo>
                  <a:pt x="11429" y="10668"/>
                </a:lnTo>
                <a:lnTo>
                  <a:pt x="6096" y="10668"/>
                </a:lnTo>
                <a:lnTo>
                  <a:pt x="6096" y="2052828"/>
                </a:lnTo>
                <a:lnTo>
                  <a:pt x="11429" y="2052828"/>
                </a:lnTo>
                <a:close/>
              </a:path>
              <a:path w="8642985" h="2064385">
                <a:moveTo>
                  <a:pt x="8637270" y="2052827"/>
                </a:moveTo>
                <a:lnTo>
                  <a:pt x="6096" y="2052828"/>
                </a:lnTo>
                <a:lnTo>
                  <a:pt x="11429" y="2058924"/>
                </a:lnTo>
                <a:lnTo>
                  <a:pt x="11430" y="2064258"/>
                </a:lnTo>
                <a:lnTo>
                  <a:pt x="8631923" y="2064257"/>
                </a:lnTo>
                <a:lnTo>
                  <a:pt x="8631923" y="2058923"/>
                </a:lnTo>
                <a:lnTo>
                  <a:pt x="8637270" y="2052827"/>
                </a:lnTo>
                <a:close/>
              </a:path>
              <a:path w="8642985" h="2064385">
                <a:moveTo>
                  <a:pt x="11430" y="2064258"/>
                </a:moveTo>
                <a:lnTo>
                  <a:pt x="11429" y="2058924"/>
                </a:lnTo>
                <a:lnTo>
                  <a:pt x="6096" y="2052828"/>
                </a:lnTo>
                <a:lnTo>
                  <a:pt x="6096" y="2064258"/>
                </a:lnTo>
                <a:lnTo>
                  <a:pt x="11430" y="2064258"/>
                </a:lnTo>
                <a:close/>
              </a:path>
              <a:path w="8642985" h="2064385">
                <a:moveTo>
                  <a:pt x="8637270" y="10667"/>
                </a:moveTo>
                <a:lnTo>
                  <a:pt x="8631923" y="5333"/>
                </a:lnTo>
                <a:lnTo>
                  <a:pt x="8631923" y="10667"/>
                </a:lnTo>
                <a:lnTo>
                  <a:pt x="8637270" y="10667"/>
                </a:lnTo>
                <a:close/>
              </a:path>
              <a:path w="8642985" h="2064385">
                <a:moveTo>
                  <a:pt x="8637270" y="2052827"/>
                </a:moveTo>
                <a:lnTo>
                  <a:pt x="8637270" y="10667"/>
                </a:lnTo>
                <a:lnTo>
                  <a:pt x="8631923" y="10667"/>
                </a:lnTo>
                <a:lnTo>
                  <a:pt x="8631923" y="2052827"/>
                </a:lnTo>
                <a:lnTo>
                  <a:pt x="8637270" y="2052827"/>
                </a:lnTo>
                <a:close/>
              </a:path>
              <a:path w="8642985" h="2064385">
                <a:moveTo>
                  <a:pt x="8637270" y="2064257"/>
                </a:moveTo>
                <a:lnTo>
                  <a:pt x="8637270" y="2052827"/>
                </a:lnTo>
                <a:lnTo>
                  <a:pt x="8631923" y="2058923"/>
                </a:lnTo>
                <a:lnTo>
                  <a:pt x="8631923" y="2064257"/>
                </a:lnTo>
                <a:lnTo>
                  <a:pt x="8637270" y="2064257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FFCA8AE2-0D20-4D1E-AF61-F8AA3AEEF5A7}"/>
              </a:ext>
            </a:extLst>
          </p:cNvPr>
          <p:cNvSpPr/>
          <p:nvPr/>
        </p:nvSpPr>
        <p:spPr>
          <a:xfrm>
            <a:off x="1100975" y="4129278"/>
            <a:ext cx="8642985" cy="2266315"/>
          </a:xfrm>
          <a:custGeom>
            <a:avLst/>
            <a:gdLst/>
            <a:ahLst/>
            <a:cxnLst/>
            <a:rect l="l" t="t" r="r" b="b"/>
            <a:pathLst>
              <a:path w="8642985" h="2266315">
                <a:moveTo>
                  <a:pt x="8642604" y="2266188"/>
                </a:moveTo>
                <a:lnTo>
                  <a:pt x="8642604" y="0"/>
                </a:lnTo>
                <a:lnTo>
                  <a:pt x="0" y="0"/>
                </a:lnTo>
                <a:lnTo>
                  <a:pt x="0" y="2266188"/>
                </a:lnTo>
                <a:lnTo>
                  <a:pt x="6096" y="2266188"/>
                </a:lnTo>
                <a:lnTo>
                  <a:pt x="6096" y="10668"/>
                </a:lnTo>
                <a:lnTo>
                  <a:pt x="11429" y="5334"/>
                </a:lnTo>
                <a:lnTo>
                  <a:pt x="11429" y="10668"/>
                </a:lnTo>
                <a:lnTo>
                  <a:pt x="8631923" y="10668"/>
                </a:lnTo>
                <a:lnTo>
                  <a:pt x="8631923" y="5334"/>
                </a:lnTo>
                <a:lnTo>
                  <a:pt x="8637270" y="10668"/>
                </a:lnTo>
                <a:lnTo>
                  <a:pt x="8637270" y="2266188"/>
                </a:lnTo>
                <a:lnTo>
                  <a:pt x="8642604" y="2266188"/>
                </a:lnTo>
                <a:close/>
              </a:path>
              <a:path w="8642985" h="2266315">
                <a:moveTo>
                  <a:pt x="11429" y="10668"/>
                </a:moveTo>
                <a:lnTo>
                  <a:pt x="11429" y="5334"/>
                </a:lnTo>
                <a:lnTo>
                  <a:pt x="6096" y="10668"/>
                </a:lnTo>
                <a:lnTo>
                  <a:pt x="11429" y="10668"/>
                </a:lnTo>
                <a:close/>
              </a:path>
              <a:path w="8642985" h="2266315">
                <a:moveTo>
                  <a:pt x="11430" y="2254758"/>
                </a:moveTo>
                <a:lnTo>
                  <a:pt x="11429" y="10668"/>
                </a:lnTo>
                <a:lnTo>
                  <a:pt x="6096" y="10668"/>
                </a:lnTo>
                <a:lnTo>
                  <a:pt x="6096" y="2254758"/>
                </a:lnTo>
                <a:lnTo>
                  <a:pt x="11430" y="2254758"/>
                </a:lnTo>
                <a:close/>
              </a:path>
              <a:path w="8642985" h="2266315">
                <a:moveTo>
                  <a:pt x="8637270" y="2254758"/>
                </a:moveTo>
                <a:lnTo>
                  <a:pt x="6096" y="2254758"/>
                </a:lnTo>
                <a:lnTo>
                  <a:pt x="11430" y="2260854"/>
                </a:lnTo>
                <a:lnTo>
                  <a:pt x="11430" y="2266188"/>
                </a:lnTo>
                <a:lnTo>
                  <a:pt x="8631923" y="2266188"/>
                </a:lnTo>
                <a:lnTo>
                  <a:pt x="8631923" y="2260854"/>
                </a:lnTo>
                <a:lnTo>
                  <a:pt x="8637270" y="2254758"/>
                </a:lnTo>
                <a:close/>
              </a:path>
              <a:path w="8642985" h="2266315">
                <a:moveTo>
                  <a:pt x="11430" y="2266188"/>
                </a:moveTo>
                <a:lnTo>
                  <a:pt x="11430" y="2260854"/>
                </a:lnTo>
                <a:lnTo>
                  <a:pt x="6096" y="2254758"/>
                </a:lnTo>
                <a:lnTo>
                  <a:pt x="6096" y="2266188"/>
                </a:lnTo>
                <a:lnTo>
                  <a:pt x="11430" y="2266188"/>
                </a:lnTo>
                <a:close/>
              </a:path>
              <a:path w="8642985" h="2266315">
                <a:moveTo>
                  <a:pt x="8637270" y="10668"/>
                </a:moveTo>
                <a:lnTo>
                  <a:pt x="8631923" y="5334"/>
                </a:lnTo>
                <a:lnTo>
                  <a:pt x="8631923" y="10668"/>
                </a:lnTo>
                <a:lnTo>
                  <a:pt x="8637270" y="10668"/>
                </a:lnTo>
                <a:close/>
              </a:path>
              <a:path w="8642985" h="2266315">
                <a:moveTo>
                  <a:pt x="8637270" y="2254758"/>
                </a:moveTo>
                <a:lnTo>
                  <a:pt x="8637270" y="10668"/>
                </a:lnTo>
                <a:lnTo>
                  <a:pt x="8631923" y="10668"/>
                </a:lnTo>
                <a:lnTo>
                  <a:pt x="8631923" y="2254758"/>
                </a:lnTo>
                <a:lnTo>
                  <a:pt x="8637270" y="2254758"/>
                </a:lnTo>
                <a:close/>
              </a:path>
              <a:path w="8642985" h="2266315">
                <a:moveTo>
                  <a:pt x="8637270" y="2266188"/>
                </a:moveTo>
                <a:lnTo>
                  <a:pt x="8637270" y="2254758"/>
                </a:lnTo>
                <a:lnTo>
                  <a:pt x="8631923" y="2260854"/>
                </a:lnTo>
                <a:lnTo>
                  <a:pt x="8631923" y="2266188"/>
                </a:lnTo>
                <a:lnTo>
                  <a:pt x="8637270" y="2266188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A84A1807-3F13-4785-BB52-D6096856DB55}"/>
              </a:ext>
            </a:extLst>
          </p:cNvPr>
          <p:cNvSpPr/>
          <p:nvPr/>
        </p:nvSpPr>
        <p:spPr>
          <a:xfrm>
            <a:off x="1481975" y="4385309"/>
            <a:ext cx="1879854" cy="1755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9A901E39-4065-4A91-9376-BA9B85CF2258}"/>
              </a:ext>
            </a:extLst>
          </p:cNvPr>
          <p:cNvSpPr/>
          <p:nvPr/>
        </p:nvSpPr>
        <p:spPr>
          <a:xfrm>
            <a:off x="4200791" y="4385309"/>
            <a:ext cx="2010041" cy="1755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E7BE1D47-231D-4042-A64F-D6F37663BD5F}"/>
              </a:ext>
            </a:extLst>
          </p:cNvPr>
          <p:cNvSpPr/>
          <p:nvPr/>
        </p:nvSpPr>
        <p:spPr>
          <a:xfrm>
            <a:off x="6644513" y="4385309"/>
            <a:ext cx="2067305" cy="1755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681A4885-304E-4F3E-A814-6D6B67B90B7E}"/>
              </a:ext>
            </a:extLst>
          </p:cNvPr>
          <p:cNvSpPr/>
          <p:nvPr/>
        </p:nvSpPr>
        <p:spPr>
          <a:xfrm>
            <a:off x="1481975" y="2213610"/>
            <a:ext cx="1882267" cy="1834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44BF1444-AE62-4E0E-AF71-52AEE8F62861}"/>
              </a:ext>
            </a:extLst>
          </p:cNvPr>
          <p:cNvSpPr/>
          <p:nvPr/>
        </p:nvSpPr>
        <p:spPr>
          <a:xfrm>
            <a:off x="4200791" y="2213610"/>
            <a:ext cx="2004822" cy="1834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44F630DD-BA19-4449-8E8C-A14AC6EB8822}"/>
              </a:ext>
            </a:extLst>
          </p:cNvPr>
          <p:cNvSpPr/>
          <p:nvPr/>
        </p:nvSpPr>
        <p:spPr>
          <a:xfrm>
            <a:off x="6644513" y="2213610"/>
            <a:ext cx="2067305" cy="18356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5E66253C-B44E-4632-A8E6-C8C5D80A41A4}"/>
              </a:ext>
            </a:extLst>
          </p:cNvPr>
          <p:cNvSpPr txBox="1"/>
          <p:nvPr/>
        </p:nvSpPr>
        <p:spPr>
          <a:xfrm>
            <a:off x="8997829" y="3875595"/>
            <a:ext cx="59690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550" b="1" spc="-80" dirty="0" err="1">
                <a:solidFill>
                  <a:srgbClr val="FF0000"/>
                </a:solidFill>
                <a:latin typeface="Calibri"/>
                <a:cs typeface="Calibri"/>
              </a:rPr>
              <a:t>Before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D6074699-CE30-4ECE-B582-CF923562777F}"/>
              </a:ext>
            </a:extLst>
          </p:cNvPr>
          <p:cNvSpPr txBox="1"/>
          <p:nvPr/>
        </p:nvSpPr>
        <p:spPr>
          <a:xfrm>
            <a:off x="8943719" y="6128058"/>
            <a:ext cx="55626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550" b="1" dirty="0" err="1">
                <a:solidFill>
                  <a:srgbClr val="00B050"/>
                </a:solidFill>
                <a:latin typeface="Calibri"/>
                <a:cs typeface="Calibri"/>
              </a:rPr>
              <a:t>After</a:t>
            </a:r>
            <a:endParaRPr sz="15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67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708" rIns="0" bIns="0" rtlCol="0">
            <a:spAutoFit/>
          </a:bodyPr>
          <a:lstStyle/>
          <a:p>
            <a:pPr marL="148590">
              <a:lnSpc>
                <a:spcPct val="100000"/>
              </a:lnSpc>
            </a:pPr>
            <a:r>
              <a:rPr spc="-40" dirty="0">
                <a:solidFill>
                  <a:srgbClr val="2E75B6"/>
                </a:solidFill>
              </a:rPr>
              <a:t>C</a:t>
            </a:r>
            <a:r>
              <a:rPr spc="-5" dirty="0">
                <a:solidFill>
                  <a:srgbClr val="2E75B6"/>
                </a:solidFill>
              </a:rPr>
              <a:t>OME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spc="-5" dirty="0"/>
              <a:t>REFERENCES</a:t>
            </a:r>
          </a:p>
          <a:p>
            <a:pPr marL="148590">
              <a:lnSpc>
                <a:spcPct val="100000"/>
              </a:lnSpc>
              <a:spcBef>
                <a:spcPts val="30"/>
              </a:spcBef>
            </a:pP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7145" y="2839211"/>
            <a:ext cx="3757028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8953" y="5088509"/>
            <a:ext cx="181356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>
                <a:solidFill>
                  <a:srgbClr val="3F3F3F"/>
                </a:solidFill>
                <a:latin typeface="Calibri"/>
                <a:cs typeface="Calibri"/>
              </a:rPr>
              <a:t>Self</a:t>
            </a:r>
            <a:r>
              <a:rPr sz="11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suppor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11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&amp;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Gu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11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150" spc="-5" dirty="0">
                <a:solidFill>
                  <a:srgbClr val="3F3F3F"/>
                </a:solidFill>
                <a:latin typeface="Calibri"/>
                <a:cs typeface="Calibri"/>
              </a:rPr>
              <a:t>er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77191" y="2740914"/>
            <a:ext cx="3297173" cy="2024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4001" y="4533138"/>
            <a:ext cx="1574800" cy="214629"/>
          </a:xfrm>
          <a:custGeom>
            <a:avLst/>
            <a:gdLst/>
            <a:ahLst/>
            <a:cxnLst/>
            <a:rect l="l" t="t" r="r" b="b"/>
            <a:pathLst>
              <a:path w="1574800" h="214629">
                <a:moveTo>
                  <a:pt x="0" y="0"/>
                </a:moveTo>
                <a:lnTo>
                  <a:pt x="0" y="214122"/>
                </a:lnTo>
                <a:lnTo>
                  <a:pt x="1574291" y="214122"/>
                </a:lnTo>
                <a:lnTo>
                  <a:pt x="1574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7865" y="4533138"/>
            <a:ext cx="348615" cy="448945"/>
          </a:xfrm>
          <a:custGeom>
            <a:avLst/>
            <a:gdLst/>
            <a:ahLst/>
            <a:cxnLst/>
            <a:rect l="l" t="t" r="r" b="b"/>
            <a:pathLst>
              <a:path w="348614" h="448945">
                <a:moveTo>
                  <a:pt x="348234" y="448818"/>
                </a:moveTo>
                <a:lnTo>
                  <a:pt x="348234" y="0"/>
                </a:lnTo>
                <a:lnTo>
                  <a:pt x="0" y="224028"/>
                </a:lnTo>
                <a:lnTo>
                  <a:pt x="348234" y="4488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7251" y="4533138"/>
            <a:ext cx="348615" cy="448945"/>
          </a:xfrm>
          <a:custGeom>
            <a:avLst/>
            <a:gdLst/>
            <a:ahLst/>
            <a:cxnLst/>
            <a:rect l="l" t="t" r="r" b="b"/>
            <a:pathLst>
              <a:path w="348614" h="448945">
                <a:moveTo>
                  <a:pt x="348234" y="224028"/>
                </a:moveTo>
                <a:lnTo>
                  <a:pt x="0" y="0"/>
                </a:lnTo>
                <a:lnTo>
                  <a:pt x="0" y="448818"/>
                </a:lnTo>
                <a:lnTo>
                  <a:pt x="348234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3419" y="4533138"/>
            <a:ext cx="1711960" cy="214629"/>
          </a:xfrm>
          <a:custGeom>
            <a:avLst/>
            <a:gdLst/>
            <a:ahLst/>
            <a:cxnLst/>
            <a:rect l="l" t="t" r="r" b="b"/>
            <a:pathLst>
              <a:path w="1711960" h="214629">
                <a:moveTo>
                  <a:pt x="0" y="0"/>
                </a:moveTo>
                <a:lnTo>
                  <a:pt x="0" y="214122"/>
                </a:lnTo>
                <a:lnTo>
                  <a:pt x="1711452" y="214122"/>
                </a:lnTo>
                <a:lnTo>
                  <a:pt x="17114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7145" y="2679192"/>
            <a:ext cx="3756660" cy="170815"/>
          </a:xfrm>
          <a:custGeom>
            <a:avLst/>
            <a:gdLst/>
            <a:ahLst/>
            <a:cxnLst/>
            <a:rect l="l" t="t" r="r" b="b"/>
            <a:pathLst>
              <a:path w="3756660" h="170814">
                <a:moveTo>
                  <a:pt x="0" y="0"/>
                </a:moveTo>
                <a:lnTo>
                  <a:pt x="0" y="170688"/>
                </a:lnTo>
                <a:lnTo>
                  <a:pt x="3756660" y="170687"/>
                </a:lnTo>
                <a:lnTo>
                  <a:pt x="3756660" y="0"/>
                </a:lnTo>
                <a:lnTo>
                  <a:pt x="0" y="0"/>
                </a:lnTo>
                <a:close/>
              </a:path>
            </a:pathLst>
          </a:custGeom>
          <a:solidFill>
            <a:srgbClr val="24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7191" y="2679192"/>
            <a:ext cx="3297554" cy="170815"/>
          </a:xfrm>
          <a:custGeom>
            <a:avLst/>
            <a:gdLst/>
            <a:ahLst/>
            <a:cxnLst/>
            <a:rect l="l" t="t" r="r" b="b"/>
            <a:pathLst>
              <a:path w="3297554" h="170814">
                <a:moveTo>
                  <a:pt x="0" y="0"/>
                </a:moveTo>
                <a:lnTo>
                  <a:pt x="0" y="170688"/>
                </a:lnTo>
                <a:lnTo>
                  <a:pt x="3297174" y="170688"/>
                </a:lnTo>
                <a:lnTo>
                  <a:pt x="3297174" y="0"/>
                </a:lnTo>
                <a:lnTo>
                  <a:pt x="0" y="0"/>
                </a:lnTo>
                <a:close/>
              </a:path>
            </a:pathLst>
          </a:custGeom>
          <a:solidFill>
            <a:srgbClr val="16A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4672" y="4551426"/>
            <a:ext cx="1573530" cy="214629"/>
          </a:xfrm>
          <a:custGeom>
            <a:avLst/>
            <a:gdLst/>
            <a:ahLst/>
            <a:cxnLst/>
            <a:rect l="l" t="t" r="r" b="b"/>
            <a:pathLst>
              <a:path w="1573529" h="214629">
                <a:moveTo>
                  <a:pt x="0" y="0"/>
                </a:moveTo>
                <a:lnTo>
                  <a:pt x="0" y="214122"/>
                </a:lnTo>
                <a:lnTo>
                  <a:pt x="1573529" y="214122"/>
                </a:lnTo>
                <a:lnTo>
                  <a:pt x="1573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98536" y="4551426"/>
            <a:ext cx="348615" cy="448945"/>
          </a:xfrm>
          <a:custGeom>
            <a:avLst/>
            <a:gdLst/>
            <a:ahLst/>
            <a:cxnLst/>
            <a:rect l="l" t="t" r="r" b="b"/>
            <a:pathLst>
              <a:path w="348615" h="448945">
                <a:moveTo>
                  <a:pt x="348233" y="448818"/>
                </a:moveTo>
                <a:lnTo>
                  <a:pt x="348233" y="0"/>
                </a:lnTo>
                <a:lnTo>
                  <a:pt x="0" y="224028"/>
                </a:lnTo>
                <a:lnTo>
                  <a:pt x="348233" y="4488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57922" y="4551426"/>
            <a:ext cx="348615" cy="448945"/>
          </a:xfrm>
          <a:custGeom>
            <a:avLst/>
            <a:gdLst/>
            <a:ahLst/>
            <a:cxnLst/>
            <a:rect l="l" t="t" r="r" b="b"/>
            <a:pathLst>
              <a:path w="348615" h="448945">
                <a:moveTo>
                  <a:pt x="348234" y="224027"/>
                </a:moveTo>
                <a:lnTo>
                  <a:pt x="0" y="0"/>
                </a:lnTo>
                <a:lnTo>
                  <a:pt x="0" y="448817"/>
                </a:lnTo>
                <a:lnTo>
                  <a:pt x="348234" y="224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54103" y="4551426"/>
            <a:ext cx="1711960" cy="214629"/>
          </a:xfrm>
          <a:custGeom>
            <a:avLst/>
            <a:gdLst/>
            <a:ahLst/>
            <a:cxnLst/>
            <a:rect l="l" t="t" r="r" b="b"/>
            <a:pathLst>
              <a:path w="1711959" h="214629">
                <a:moveTo>
                  <a:pt x="0" y="0"/>
                </a:moveTo>
                <a:lnTo>
                  <a:pt x="0" y="214122"/>
                </a:lnTo>
                <a:lnTo>
                  <a:pt x="1711452" y="214122"/>
                </a:lnTo>
                <a:lnTo>
                  <a:pt x="17114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57193" y="5088509"/>
            <a:ext cx="124587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GS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1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nn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1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&amp;</a:t>
            </a:r>
            <a:r>
              <a:rPr sz="11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MW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708" rIns="0" bIns="0" rtlCol="0">
            <a:spAutoFit/>
          </a:bodyPr>
          <a:lstStyle/>
          <a:p>
            <a:pPr marL="148590">
              <a:lnSpc>
                <a:spcPct val="100000"/>
              </a:lnSpc>
            </a:pPr>
            <a:r>
              <a:rPr spc="-25" dirty="0">
                <a:solidFill>
                  <a:srgbClr val="2E75B6"/>
                </a:solidFill>
              </a:rPr>
              <a:t>C</a:t>
            </a:r>
            <a:r>
              <a:rPr dirty="0">
                <a:solidFill>
                  <a:srgbClr val="2E75B6"/>
                </a:solidFill>
              </a:rPr>
              <a:t>o</a:t>
            </a:r>
            <a:r>
              <a:rPr spc="-5" dirty="0">
                <a:solidFill>
                  <a:srgbClr val="2E75B6"/>
                </a:solidFill>
              </a:rPr>
              <a:t>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PRESEN</a:t>
            </a:r>
            <a:r>
              <a:rPr spc="-285" dirty="0">
                <a:solidFill>
                  <a:srgbClr val="2E75B6"/>
                </a:solidFill>
              </a:rPr>
              <a:t>T</a:t>
            </a:r>
            <a:r>
              <a:rPr spc="-200" dirty="0">
                <a:solidFill>
                  <a:srgbClr val="2E75B6"/>
                </a:solidFill>
              </a:rPr>
              <a:t>A</a:t>
            </a:r>
            <a:r>
              <a:rPr spc="-5" dirty="0">
                <a:solidFill>
                  <a:srgbClr val="2E75B6"/>
                </a:solidFill>
              </a:rPr>
              <a:t>TION</a:t>
            </a:r>
          </a:p>
          <a:p>
            <a:pPr marL="148590">
              <a:lnSpc>
                <a:spcPct val="100000"/>
              </a:lnSpc>
              <a:spcBef>
                <a:spcPts val="30"/>
              </a:spcBef>
            </a:pP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553" y="2394839"/>
            <a:ext cx="4653148" cy="3218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 marR="5080" indent="-105410" algn="just">
              <a:lnSpc>
                <a:spcPct val="115199"/>
              </a:lnSpc>
              <a:buClr>
                <a:srgbClr val="FF9A33"/>
              </a:buClr>
              <a:buSzPct val="85714"/>
              <a:buFont typeface="Arial"/>
              <a:buChar char="•"/>
              <a:tabLst>
                <a:tab pos="118745" algn="l"/>
              </a:tabLst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Sene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ales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  </a:t>
            </a:r>
            <a:r>
              <a:rPr sz="140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ompa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  </a:t>
            </a:r>
            <a:r>
              <a:rPr sz="1400" spc="-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speciali</a:t>
            </a:r>
            <a:r>
              <a:rPr sz="1400" spc="-35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d  </a:t>
            </a:r>
            <a:r>
              <a:rPr sz="140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  </a:t>
            </a:r>
            <a:r>
              <a:rPr sz="140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elecommuni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tions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sec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or  </a:t>
            </a:r>
            <a:r>
              <a:rPr sz="1400" spc="-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ring  </a:t>
            </a:r>
            <a:r>
              <a:rPr sz="140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ork  </a:t>
            </a:r>
            <a:r>
              <a:rPr sz="140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Q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ity  </a:t>
            </a:r>
            <a:r>
              <a:rPr sz="140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Assessme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  </a:t>
            </a:r>
            <a:r>
              <a:rPr sz="140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et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rk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Impleme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tio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 </a:t>
            </a:r>
            <a:r>
              <a:rPr sz="14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(</a:t>
            </a:r>
            <a:r>
              <a:rPr sz="1400" spc="-1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owe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4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Civi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 </a:t>
            </a:r>
            <a:r>
              <a:rPr sz="14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ork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4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owe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 </a:t>
            </a:r>
            <a:r>
              <a:rPr sz="140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ems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4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Air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Cooling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m) and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onsulting.</a:t>
            </a:r>
            <a:endParaRPr sz="1400" dirty="0">
              <a:latin typeface="Calibri"/>
              <a:cs typeface="Calibri"/>
            </a:endParaRPr>
          </a:p>
          <a:p>
            <a:pPr marL="118110" indent="-105410">
              <a:lnSpc>
                <a:spcPct val="100000"/>
              </a:lnSpc>
              <a:spcBef>
                <a:spcPts val="250"/>
              </a:spcBef>
              <a:buClr>
                <a:srgbClr val="FF9A33"/>
              </a:buClr>
              <a:buSzPct val="85714"/>
              <a:buFont typeface="Arial"/>
              <a:buChar char="•"/>
              <a:tabLst>
                <a:tab pos="118745" algn="l"/>
              </a:tabLst>
            </a:pPr>
            <a:r>
              <a:rPr sz="1400" spc="-6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el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ea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 p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esenc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ele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sec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or</a:t>
            </a:r>
            <a:endParaRPr sz="1400" dirty="0">
              <a:latin typeface="Calibri"/>
              <a:cs typeface="Calibri"/>
            </a:endParaRPr>
          </a:p>
          <a:p>
            <a:pPr marL="118110" marR="6985" indent="-105410" algn="just">
              <a:lnSpc>
                <a:spcPct val="115399"/>
              </a:lnSpc>
              <a:buClr>
                <a:srgbClr val="FF9A33"/>
              </a:buClr>
              <a:buSzPct val="85714"/>
              <a:buFont typeface="Arial"/>
              <a:buChar char="•"/>
              <a:tabLst>
                <a:tab pos="118745" algn="l"/>
              </a:tabLst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Majo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   </a:t>
            </a:r>
            <a:r>
              <a:rPr sz="1400" spc="1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ele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   </a:t>
            </a:r>
            <a:r>
              <a:rPr sz="1400" spc="1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chie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eme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   </a:t>
            </a:r>
            <a:r>
              <a:rPr sz="1400" spc="1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   </a:t>
            </a:r>
            <a:r>
              <a:rPr sz="1400" spc="1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   </a:t>
            </a:r>
            <a:r>
              <a:rPr sz="1400" spc="1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ou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tries (Sene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Mali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Cap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7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Guinea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Coa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...)</a:t>
            </a:r>
            <a:endParaRPr sz="1400" dirty="0">
              <a:latin typeface="Calibri"/>
              <a:cs typeface="Calibri"/>
            </a:endParaRPr>
          </a:p>
          <a:p>
            <a:pPr marL="118110" indent="-105410">
              <a:lnSpc>
                <a:spcPct val="100000"/>
              </a:lnSpc>
              <a:spcBef>
                <a:spcPts val="250"/>
              </a:spcBef>
              <a:buClr>
                <a:srgbClr val="FF9A33"/>
              </a:buClr>
              <a:buSzPct val="85714"/>
              <a:buFont typeface="Arial"/>
              <a:buChar char="•"/>
              <a:tabLst>
                <a:tab pos="118745" algn="l"/>
              </a:tabLst>
            </a:pP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gni</a:t>
            </a:r>
            <a:r>
              <a:rPr sz="1400" spc="-35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pertise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nd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4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essionalism</a:t>
            </a:r>
            <a:endParaRPr sz="1400" dirty="0">
              <a:latin typeface="Calibri"/>
              <a:cs typeface="Calibri"/>
            </a:endParaRPr>
          </a:p>
          <a:p>
            <a:pPr marL="118110" marR="5080" indent="-105410" algn="just">
              <a:lnSpc>
                <a:spcPct val="115199"/>
              </a:lnSpc>
              <a:buClr>
                <a:srgbClr val="FF9A33"/>
              </a:buClr>
              <a:buSzPct val="85714"/>
              <a:buFont typeface="Arial"/>
              <a:buChar char="•"/>
              <a:tabLst>
                <a:tab pos="118745" algn="l"/>
              </a:tabLst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5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0 </a:t>
            </a:r>
            <a:r>
              <a:rPr sz="140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permane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 </a:t>
            </a:r>
            <a:r>
              <a:rPr sz="140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empl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40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mana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d </a:t>
            </a:r>
            <a:r>
              <a:rPr sz="140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 </a:t>
            </a:r>
            <a:r>
              <a:rPr sz="140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140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p </a:t>
            </a:r>
            <a:r>
              <a:rPr sz="140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f </a:t>
            </a:r>
            <a:r>
              <a:rPr sz="140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with mo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     </a:t>
            </a:r>
            <a:r>
              <a:rPr sz="14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     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4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0     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ea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     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f     </a:t>
            </a:r>
            <a:r>
              <a:rPr sz="14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xperienc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     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     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ele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ommuni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ca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tion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ec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endParaRPr sz="1400" dirty="0">
              <a:latin typeface="Calibri"/>
              <a:cs typeface="Calibri"/>
            </a:endParaRPr>
          </a:p>
          <a:p>
            <a:pPr marL="118110" marR="5080" indent="-105410" algn="just">
              <a:lnSpc>
                <a:spcPct val="114999"/>
              </a:lnSpc>
              <a:spcBef>
                <a:spcPts val="5"/>
              </a:spcBef>
              <a:buClr>
                <a:srgbClr val="FF9A33"/>
              </a:buClr>
              <a:buSzPct val="85714"/>
              <a:buFont typeface="Arial"/>
              <a:buChar char="•"/>
              <a:tabLst>
                <a:tab pos="118745" algn="l"/>
              </a:tabLst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Privile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d </a:t>
            </a:r>
            <a:r>
              <a:rPr sz="1400" spc="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partne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 </a:t>
            </a:r>
            <a:r>
              <a:rPr sz="140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wit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h </a:t>
            </a:r>
            <a:r>
              <a:rPr sz="140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tions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40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elecom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 </a:t>
            </a:r>
            <a:r>
              <a:rPr sz="140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ope</a:t>
            </a:r>
            <a:r>
              <a:rPr sz="14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egul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 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d 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anu</a:t>
            </a:r>
            <a:r>
              <a:rPr sz="1400" spc="-35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actu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 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(Al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at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el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spc="-35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spc="-6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WEI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4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Ericsson...)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0491" y="3780282"/>
            <a:ext cx="4715255" cy="2047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03681" y="2371217"/>
            <a:ext cx="3252228" cy="639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25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COMET SA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2700" marR="5080" algn="ctr">
              <a:lnSpc>
                <a:spcPct val="103600"/>
              </a:lnSpc>
            </a:pPr>
            <a:r>
              <a:rPr sz="1400" spc="1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Net</a:t>
            </a:r>
            <a:r>
              <a:rPr sz="1400" spc="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w</a:t>
            </a:r>
            <a:r>
              <a:rPr sz="1400" spc="1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ork</a:t>
            </a:r>
            <a:r>
              <a:rPr sz="1400" spc="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1400" spc="1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Se</a:t>
            </a:r>
            <a:r>
              <a:rPr sz="1400" spc="2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</a:t>
            </a:r>
            <a:r>
              <a:rPr sz="1400" spc="1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vice</a:t>
            </a:r>
            <a:r>
              <a:rPr sz="1400" spc="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i</a:t>
            </a:r>
            <a:r>
              <a:rPr sz="14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nt</a:t>
            </a:r>
            <a:r>
              <a:rPr sz="1400" spc="1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eg</a:t>
            </a:r>
            <a:r>
              <a:rPr sz="1400" spc="-2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at</a:t>
            </a:r>
            <a:r>
              <a:rPr sz="1400" spc="1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or</a:t>
            </a:r>
            <a:r>
              <a:rPr sz="1400" spc="2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1400" spc="2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&amp;</a:t>
            </a:r>
            <a:r>
              <a:rPr sz="1400" spc="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1400" spc="-8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</a:t>
            </a:r>
            <a:r>
              <a:rPr sz="1400" spc="1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ele</a:t>
            </a:r>
            <a:r>
              <a:rPr sz="1400" spc="-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</a:t>
            </a:r>
            <a:r>
              <a:rPr sz="1400" spc="10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</a:t>
            </a:r>
            <a:r>
              <a:rPr sz="1400" spc="15" dirty="0">
                <a:solidFill>
                  <a:srgbClr val="3F3F3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ms</a:t>
            </a:r>
            <a:endParaRPr sz="1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708" rIns="0" bIns="0" rtlCol="0">
            <a:spAutoFit/>
          </a:bodyPr>
          <a:lstStyle/>
          <a:p>
            <a:pPr marL="148590">
              <a:lnSpc>
                <a:spcPct val="100000"/>
              </a:lnSpc>
            </a:pPr>
            <a:r>
              <a:rPr spc="-40" dirty="0">
                <a:solidFill>
                  <a:srgbClr val="2E75B6"/>
                </a:solidFill>
              </a:rPr>
              <a:t>C</a:t>
            </a:r>
            <a:r>
              <a:rPr spc="-5" dirty="0">
                <a:solidFill>
                  <a:srgbClr val="2E75B6"/>
                </a:solidFill>
              </a:rPr>
              <a:t>OME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spc="-5" dirty="0"/>
              <a:t>REFERENCES</a:t>
            </a:r>
          </a:p>
          <a:p>
            <a:pPr marL="148590">
              <a:lnSpc>
                <a:spcPct val="100000"/>
              </a:lnSpc>
              <a:spcBef>
                <a:spcPts val="30"/>
              </a:spcBef>
            </a:pP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025" y="2331720"/>
            <a:ext cx="3637787" cy="1867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5849" y="4670297"/>
            <a:ext cx="1908048" cy="1879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0185" y="4308221"/>
            <a:ext cx="684212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3F3F3F"/>
                </a:solidFill>
                <a:latin typeface="Calibri"/>
                <a:cs typeface="Calibri"/>
              </a:rPr>
              <a:t>Shel</a:t>
            </a:r>
            <a:r>
              <a:rPr sz="11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100" spc="10" dirty="0">
                <a:solidFill>
                  <a:srgbClr val="3F3F3F"/>
                </a:solidFill>
                <a:latin typeface="Calibri"/>
                <a:cs typeface="Calibri"/>
              </a:rPr>
              <a:t>er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150" spc="-35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150" spc="-2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150" spc="-25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150" spc="-5" dirty="0">
                <a:solidFill>
                  <a:srgbClr val="3F3F3F"/>
                </a:solidFill>
                <a:latin typeface="Calibri"/>
                <a:cs typeface="Calibri"/>
              </a:rPr>
              <a:t>er</a:t>
            </a:r>
            <a:r>
              <a:rPr sz="11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(ACDB</a:t>
            </a:r>
            <a:r>
              <a:rPr sz="1150" spc="-5" dirty="0">
                <a:solidFill>
                  <a:srgbClr val="3F3F3F"/>
                </a:solidFill>
                <a:latin typeface="Calibri"/>
                <a:cs typeface="Calibri"/>
              </a:rPr>
              <a:t>)</a:t>
            </a:r>
            <a:r>
              <a:rPr sz="1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an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1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Sola</a:t>
            </a:r>
            <a:r>
              <a:rPr sz="1150" spc="-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1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si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4155" y="5596763"/>
            <a:ext cx="83375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Si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es</a:t>
            </a:r>
            <a:r>
              <a:rPr sz="11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Out</a:t>
            </a:r>
            <a:r>
              <a:rPr sz="115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150" spc="-15" dirty="0">
                <a:solidFill>
                  <a:srgbClr val="3F3F3F"/>
                </a:solidFill>
                <a:latin typeface="Calibri"/>
                <a:cs typeface="Calibri"/>
              </a:rPr>
              <a:t>oor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66445" y="2346960"/>
            <a:ext cx="1316621" cy="1852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7072" y="2326385"/>
            <a:ext cx="2103882" cy="1879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0769" y="3953255"/>
            <a:ext cx="1573530" cy="346075"/>
          </a:xfrm>
          <a:custGeom>
            <a:avLst/>
            <a:gdLst/>
            <a:ahLst/>
            <a:cxnLst/>
            <a:rect l="l" t="t" r="r" b="b"/>
            <a:pathLst>
              <a:path w="1573529" h="346075">
                <a:moveTo>
                  <a:pt x="0" y="0"/>
                </a:moveTo>
                <a:lnTo>
                  <a:pt x="0" y="345948"/>
                </a:lnTo>
                <a:lnTo>
                  <a:pt x="1573530" y="345948"/>
                </a:lnTo>
                <a:lnTo>
                  <a:pt x="15735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4633" y="3953255"/>
            <a:ext cx="347980" cy="488950"/>
          </a:xfrm>
          <a:custGeom>
            <a:avLst/>
            <a:gdLst/>
            <a:ahLst/>
            <a:cxnLst/>
            <a:rect l="l" t="t" r="r" b="b"/>
            <a:pathLst>
              <a:path w="347980" h="488950">
                <a:moveTo>
                  <a:pt x="347471" y="488442"/>
                </a:moveTo>
                <a:lnTo>
                  <a:pt x="347471" y="0"/>
                </a:lnTo>
                <a:lnTo>
                  <a:pt x="0" y="243840"/>
                </a:lnTo>
                <a:lnTo>
                  <a:pt x="347471" y="488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4019" y="3953255"/>
            <a:ext cx="348615" cy="488950"/>
          </a:xfrm>
          <a:custGeom>
            <a:avLst/>
            <a:gdLst/>
            <a:ahLst/>
            <a:cxnLst/>
            <a:rect l="l" t="t" r="r" b="b"/>
            <a:pathLst>
              <a:path w="348614" h="488950">
                <a:moveTo>
                  <a:pt x="348234" y="243839"/>
                </a:moveTo>
                <a:lnTo>
                  <a:pt x="0" y="0"/>
                </a:lnTo>
                <a:lnTo>
                  <a:pt x="0" y="488441"/>
                </a:lnTo>
                <a:lnTo>
                  <a:pt x="348234" y="243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425" y="3953255"/>
            <a:ext cx="1712595" cy="346075"/>
          </a:xfrm>
          <a:custGeom>
            <a:avLst/>
            <a:gdLst/>
            <a:ahLst/>
            <a:cxnLst/>
            <a:rect l="l" t="t" r="r" b="b"/>
            <a:pathLst>
              <a:path w="1712595" h="346075">
                <a:moveTo>
                  <a:pt x="0" y="0"/>
                </a:moveTo>
                <a:lnTo>
                  <a:pt x="0" y="345948"/>
                </a:lnTo>
                <a:lnTo>
                  <a:pt x="1712214" y="345948"/>
                </a:lnTo>
                <a:lnTo>
                  <a:pt x="1712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26715" y="3955541"/>
            <a:ext cx="1574800" cy="344170"/>
          </a:xfrm>
          <a:custGeom>
            <a:avLst/>
            <a:gdLst/>
            <a:ahLst/>
            <a:cxnLst/>
            <a:rect l="l" t="t" r="r" b="b"/>
            <a:pathLst>
              <a:path w="1574800" h="344170">
                <a:moveTo>
                  <a:pt x="0" y="0"/>
                </a:moveTo>
                <a:lnTo>
                  <a:pt x="0" y="343662"/>
                </a:lnTo>
                <a:lnTo>
                  <a:pt x="1574292" y="343662"/>
                </a:lnTo>
                <a:lnTo>
                  <a:pt x="15742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00567" y="3955541"/>
            <a:ext cx="348615" cy="488950"/>
          </a:xfrm>
          <a:custGeom>
            <a:avLst/>
            <a:gdLst/>
            <a:ahLst/>
            <a:cxnLst/>
            <a:rect l="l" t="t" r="r" b="b"/>
            <a:pathLst>
              <a:path w="348615" h="488950">
                <a:moveTo>
                  <a:pt x="348233" y="488442"/>
                </a:moveTo>
                <a:lnTo>
                  <a:pt x="348233" y="0"/>
                </a:lnTo>
                <a:lnTo>
                  <a:pt x="0" y="244602"/>
                </a:lnTo>
                <a:lnTo>
                  <a:pt x="348233" y="488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9965" y="3955541"/>
            <a:ext cx="348615" cy="488950"/>
          </a:xfrm>
          <a:custGeom>
            <a:avLst/>
            <a:gdLst/>
            <a:ahLst/>
            <a:cxnLst/>
            <a:rect l="l" t="t" r="r" b="b"/>
            <a:pathLst>
              <a:path w="348615" h="488950">
                <a:moveTo>
                  <a:pt x="348234" y="244601"/>
                </a:moveTo>
                <a:lnTo>
                  <a:pt x="0" y="0"/>
                </a:lnTo>
                <a:lnTo>
                  <a:pt x="0" y="488441"/>
                </a:lnTo>
                <a:lnTo>
                  <a:pt x="348234" y="244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6120" y="3955541"/>
            <a:ext cx="1711960" cy="344170"/>
          </a:xfrm>
          <a:custGeom>
            <a:avLst/>
            <a:gdLst/>
            <a:ahLst/>
            <a:cxnLst/>
            <a:rect l="l" t="t" r="r" b="b"/>
            <a:pathLst>
              <a:path w="1711959" h="344170">
                <a:moveTo>
                  <a:pt x="0" y="0"/>
                </a:moveTo>
                <a:lnTo>
                  <a:pt x="0" y="343662"/>
                </a:lnTo>
                <a:lnTo>
                  <a:pt x="1711452" y="343662"/>
                </a:lnTo>
                <a:lnTo>
                  <a:pt x="17114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5739" y="2443733"/>
            <a:ext cx="3640454" cy="195580"/>
          </a:xfrm>
          <a:custGeom>
            <a:avLst/>
            <a:gdLst/>
            <a:ahLst/>
            <a:cxnLst/>
            <a:rect l="l" t="t" r="r" b="b"/>
            <a:pathLst>
              <a:path w="3640454" h="195580">
                <a:moveTo>
                  <a:pt x="0" y="0"/>
                </a:moveTo>
                <a:lnTo>
                  <a:pt x="0" y="195072"/>
                </a:lnTo>
                <a:lnTo>
                  <a:pt x="3640074" y="195071"/>
                </a:lnTo>
                <a:lnTo>
                  <a:pt x="3640074" y="0"/>
                </a:lnTo>
                <a:lnTo>
                  <a:pt x="0" y="0"/>
                </a:lnTo>
                <a:close/>
              </a:path>
            </a:pathLst>
          </a:custGeom>
          <a:solidFill>
            <a:srgbClr val="247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75577" y="2459735"/>
            <a:ext cx="3401060" cy="176530"/>
          </a:xfrm>
          <a:custGeom>
            <a:avLst/>
            <a:gdLst/>
            <a:ahLst/>
            <a:cxnLst/>
            <a:rect l="l" t="t" r="r" b="b"/>
            <a:pathLst>
              <a:path w="3401059" h="176530">
                <a:moveTo>
                  <a:pt x="0" y="0"/>
                </a:moveTo>
                <a:lnTo>
                  <a:pt x="0" y="176022"/>
                </a:lnTo>
                <a:lnTo>
                  <a:pt x="3400805" y="176022"/>
                </a:lnTo>
                <a:lnTo>
                  <a:pt x="3400805" y="0"/>
                </a:lnTo>
                <a:lnTo>
                  <a:pt x="0" y="0"/>
                </a:lnTo>
                <a:close/>
              </a:path>
            </a:pathLst>
          </a:custGeom>
          <a:solidFill>
            <a:srgbClr val="16A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1855" y="1881377"/>
            <a:ext cx="1906270" cy="167640"/>
          </a:xfrm>
          <a:custGeom>
            <a:avLst/>
            <a:gdLst/>
            <a:ahLst/>
            <a:cxnLst/>
            <a:rect l="l" t="t" r="r" b="b"/>
            <a:pathLst>
              <a:path w="1906270" h="167639">
                <a:moveTo>
                  <a:pt x="0" y="0"/>
                </a:moveTo>
                <a:lnTo>
                  <a:pt x="0" y="167639"/>
                </a:lnTo>
                <a:lnTo>
                  <a:pt x="1905762" y="167639"/>
                </a:lnTo>
                <a:lnTo>
                  <a:pt x="190576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0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4171" y="2443733"/>
            <a:ext cx="1403603" cy="3704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708" rIns="0" bIns="0" rtlCol="0">
            <a:spAutoFit/>
          </a:bodyPr>
          <a:lstStyle/>
          <a:p>
            <a:pPr marL="148590">
              <a:lnSpc>
                <a:spcPct val="100000"/>
              </a:lnSpc>
            </a:pPr>
            <a:r>
              <a:rPr spc="-40" dirty="0">
                <a:solidFill>
                  <a:srgbClr val="2E75B6"/>
                </a:solidFill>
              </a:rPr>
              <a:t>C</a:t>
            </a:r>
            <a:r>
              <a:rPr spc="-5" dirty="0">
                <a:solidFill>
                  <a:srgbClr val="2E75B6"/>
                </a:solidFill>
              </a:rPr>
              <a:t>OME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spc="-5" dirty="0"/>
              <a:t>REFERENCES</a:t>
            </a:r>
          </a:p>
          <a:p>
            <a:pPr marL="148590">
              <a:lnSpc>
                <a:spcPct val="100000"/>
              </a:lnSpc>
              <a:spcBef>
                <a:spcPts val="30"/>
              </a:spcBef>
            </a:pP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803" y="2511551"/>
            <a:ext cx="1568196" cy="2671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725" y="2511552"/>
            <a:ext cx="1485900" cy="2668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8163" y="2519933"/>
            <a:ext cx="1403603" cy="2663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1447" y="5487796"/>
            <a:ext cx="152082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80" dirty="0">
                <a:latin typeface="Calibri"/>
                <a:cs typeface="Calibri"/>
              </a:rPr>
              <a:t>T</a:t>
            </a:r>
            <a:r>
              <a:rPr sz="1150" spc="-10" dirty="0">
                <a:latin typeface="Calibri"/>
                <a:cs typeface="Calibri"/>
              </a:rPr>
              <a:t>urn</a:t>
            </a:r>
            <a:r>
              <a:rPr sz="1150" spc="-50" dirty="0">
                <a:latin typeface="Calibri"/>
                <a:cs typeface="Calibri"/>
              </a:rPr>
              <a:t>k</a:t>
            </a:r>
            <a:r>
              <a:rPr sz="1150" spc="-15" dirty="0">
                <a:latin typeface="Calibri"/>
                <a:cs typeface="Calibri"/>
              </a:rPr>
              <a:t>e</a:t>
            </a:r>
            <a:r>
              <a:rPr sz="1150" spc="-10" dirty="0">
                <a:latin typeface="Calibri"/>
                <a:cs typeface="Calibri"/>
              </a:rPr>
              <a:t>y</a:t>
            </a:r>
            <a:r>
              <a:rPr sz="1150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s</a:t>
            </a:r>
            <a:r>
              <a:rPr sz="1150" spc="-5" dirty="0">
                <a:latin typeface="Calibri"/>
                <a:cs typeface="Calibri"/>
              </a:rPr>
              <a:t>i</a:t>
            </a:r>
            <a:r>
              <a:rPr sz="1150" spc="-15" dirty="0">
                <a:latin typeface="Calibri"/>
                <a:cs typeface="Calibri"/>
              </a:rPr>
              <a:t>t</a:t>
            </a:r>
            <a:r>
              <a:rPr sz="1150" spc="-10" dirty="0">
                <a:latin typeface="Calibri"/>
                <a:cs typeface="Calibri"/>
              </a:rPr>
              <a:t>e</a:t>
            </a:r>
            <a:r>
              <a:rPr sz="1150" spc="10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Con</a:t>
            </a:r>
            <a:r>
              <a:rPr sz="1150" spc="-20" dirty="0">
                <a:latin typeface="Calibri"/>
                <a:cs typeface="Calibri"/>
              </a:rPr>
              <a:t>s</a:t>
            </a:r>
            <a:r>
              <a:rPr sz="1150" spc="-5" dirty="0">
                <a:latin typeface="Calibri"/>
                <a:cs typeface="Calibri"/>
              </a:rPr>
              <a:t>truction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1410" y="2511552"/>
            <a:ext cx="1470685" cy="26631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8751" y="2503932"/>
            <a:ext cx="1582674" cy="26708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28743" y="5487796"/>
            <a:ext cx="102171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15" dirty="0">
                <a:latin typeface="Calibri"/>
                <a:cs typeface="Calibri"/>
              </a:rPr>
              <a:t>S</a:t>
            </a:r>
            <a:r>
              <a:rPr sz="1150" spc="-5" dirty="0">
                <a:latin typeface="Calibri"/>
                <a:cs typeface="Calibri"/>
              </a:rPr>
              <a:t>i</a:t>
            </a:r>
            <a:r>
              <a:rPr sz="1150" spc="-15" dirty="0">
                <a:latin typeface="Calibri"/>
                <a:cs typeface="Calibri"/>
              </a:rPr>
              <a:t>t</a:t>
            </a:r>
            <a:r>
              <a:rPr sz="1150" spc="-10" dirty="0">
                <a:latin typeface="Calibri"/>
                <a:cs typeface="Calibri"/>
              </a:rPr>
              <a:t>e</a:t>
            </a:r>
            <a:r>
              <a:rPr sz="1150" dirty="0">
                <a:latin typeface="Calibri"/>
                <a:cs typeface="Calibri"/>
              </a:rPr>
              <a:t> </a:t>
            </a:r>
            <a:r>
              <a:rPr sz="1150" spc="-15" dirty="0">
                <a:latin typeface="Calibri"/>
                <a:cs typeface="Calibri"/>
              </a:rPr>
              <a:t>M</a:t>
            </a:r>
            <a:r>
              <a:rPr sz="1150" spc="-10" dirty="0">
                <a:latin typeface="Calibri"/>
                <a:cs typeface="Calibri"/>
              </a:rPr>
              <a:t>TN</a:t>
            </a:r>
            <a:r>
              <a:rPr sz="1150" spc="5" dirty="0">
                <a:latin typeface="Calibri"/>
                <a:cs typeface="Calibri"/>
              </a:rPr>
              <a:t> </a:t>
            </a:r>
            <a:r>
              <a:rPr sz="1150" spc="-15" dirty="0">
                <a:latin typeface="Calibri"/>
                <a:cs typeface="Calibri"/>
              </a:rPr>
              <a:t>B</a:t>
            </a:r>
            <a:r>
              <a:rPr sz="1150" spc="-5" dirty="0">
                <a:latin typeface="Calibri"/>
                <a:cs typeface="Calibri"/>
              </a:rPr>
              <a:t>I</a:t>
            </a:r>
            <a:r>
              <a:rPr sz="1150" spc="-15" dirty="0">
                <a:latin typeface="Calibri"/>
                <a:cs typeface="Calibri"/>
              </a:rPr>
              <a:t>S</a:t>
            </a:r>
            <a:r>
              <a:rPr sz="1150" spc="-20" dirty="0">
                <a:latin typeface="Calibri"/>
                <a:cs typeface="Calibri"/>
              </a:rPr>
              <a:t>S</a:t>
            </a:r>
            <a:r>
              <a:rPr sz="1150" spc="-30" dirty="0">
                <a:latin typeface="Calibri"/>
                <a:cs typeface="Calibri"/>
              </a:rPr>
              <a:t>A</a:t>
            </a:r>
            <a:r>
              <a:rPr sz="1150" spc="-10" dirty="0">
                <a:latin typeface="Calibri"/>
                <a:cs typeface="Calibri"/>
              </a:rPr>
              <a:t>U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55221" y="1987295"/>
            <a:ext cx="1403603" cy="37040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57805" y="2370336"/>
            <a:ext cx="57912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Agency FB"/>
                <a:cs typeface="Agency FB"/>
              </a:rPr>
              <a:t>COMET</a:t>
            </a:r>
            <a:endParaRPr sz="2100">
              <a:latin typeface="Agency FB"/>
              <a:cs typeface="Agency FB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708" rIns="0" bIns="0" rtlCol="0">
            <a:spAutoFit/>
          </a:bodyPr>
          <a:lstStyle/>
          <a:p>
            <a:pPr marL="148590">
              <a:lnSpc>
                <a:spcPct val="100000"/>
              </a:lnSpc>
            </a:pPr>
            <a:r>
              <a:rPr spc="-40" dirty="0">
                <a:solidFill>
                  <a:srgbClr val="2E75B6"/>
                </a:solidFill>
              </a:rPr>
              <a:t>C</a:t>
            </a:r>
            <a:r>
              <a:rPr spc="-5" dirty="0">
                <a:solidFill>
                  <a:srgbClr val="2E75B6"/>
                </a:solidFill>
              </a:rPr>
              <a:t>OME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spc="-5" dirty="0"/>
              <a:t>REFERENCES</a:t>
            </a:r>
          </a:p>
          <a:p>
            <a:pPr marL="148590">
              <a:lnSpc>
                <a:spcPct val="100000"/>
              </a:lnSpc>
              <a:spcBef>
                <a:spcPts val="30"/>
              </a:spcBef>
            </a:pP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853" y="2034539"/>
            <a:ext cx="5095494" cy="3960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1347" y="2360675"/>
            <a:ext cx="4242866" cy="2894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66521" y="6112510"/>
            <a:ext cx="278638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50" spc="5" dirty="0">
                <a:latin typeface="Cambria"/>
                <a:cs typeface="Cambria"/>
              </a:rPr>
              <a:t>TURNKEY SITE </a:t>
            </a:r>
            <a:r>
              <a:rPr sz="1550" spc="-10" dirty="0">
                <a:latin typeface="Cambria"/>
                <a:cs typeface="Cambria"/>
              </a:rPr>
              <a:t>S</a:t>
            </a:r>
            <a:r>
              <a:rPr sz="1550" spc="5" dirty="0">
                <a:latin typeface="Cambria"/>
                <a:cs typeface="Cambria"/>
              </a:rPr>
              <a:t>ANGHE -</a:t>
            </a:r>
            <a:r>
              <a:rPr sz="1550" spc="10" dirty="0">
                <a:latin typeface="Cambria"/>
                <a:cs typeface="Cambria"/>
              </a:rPr>
              <a:t> </a:t>
            </a:r>
            <a:r>
              <a:rPr sz="1750" b="1" dirty="0">
                <a:solidFill>
                  <a:srgbClr val="2E75B6"/>
                </a:solidFill>
                <a:latin typeface="Cambria"/>
                <a:cs typeface="Cambria"/>
              </a:rPr>
              <a:t>TIGO</a:t>
            </a:r>
            <a:endParaRPr sz="1750">
              <a:latin typeface="Cambria"/>
              <a:cs typeface="Cambria"/>
            </a:endParaRPr>
          </a:p>
          <a:p>
            <a:pPr marR="23495" algn="ctr">
              <a:lnSpc>
                <a:spcPct val="100000"/>
              </a:lnSpc>
              <a:spcBef>
                <a:spcPts val="1060"/>
              </a:spcBef>
            </a:pPr>
            <a:r>
              <a:rPr sz="1050" spc="-5" dirty="0">
                <a:solidFill>
                  <a:srgbClr val="FF5B5B"/>
                </a:solidFill>
                <a:latin typeface="Calibri"/>
                <a:cs typeface="Calibri"/>
              </a:rPr>
              <a:t>Come</a:t>
            </a:r>
            <a:r>
              <a:rPr sz="1050" dirty="0">
                <a:solidFill>
                  <a:srgbClr val="FF5B5B"/>
                </a:solidFill>
                <a:latin typeface="Calibri"/>
                <a:cs typeface="Calibri"/>
              </a:rPr>
              <a:t>t</a:t>
            </a:r>
            <a:r>
              <a:rPr sz="1050" spc="10" dirty="0">
                <a:solidFill>
                  <a:srgbClr val="FF5B5B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5B5B"/>
                </a:solidFill>
                <a:latin typeface="Calibri"/>
                <a:cs typeface="Calibri"/>
              </a:rPr>
              <a:t>S</a:t>
            </a:r>
            <a:r>
              <a:rPr sz="1050" spc="5" dirty="0">
                <a:solidFill>
                  <a:srgbClr val="FF5B5B"/>
                </a:solidFill>
                <a:latin typeface="Calibri"/>
                <a:cs typeface="Calibri"/>
              </a:rPr>
              <a:t>.</a:t>
            </a:r>
            <a:r>
              <a:rPr sz="1050" dirty="0">
                <a:solidFill>
                  <a:srgbClr val="FF5B5B"/>
                </a:solidFill>
                <a:latin typeface="Calibri"/>
                <a:cs typeface="Calibri"/>
              </a:rPr>
              <a:t>A</a:t>
            </a:r>
            <a:r>
              <a:rPr sz="1050" spc="10" dirty="0">
                <a:solidFill>
                  <a:srgbClr val="FF5B5B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E7E7E"/>
                </a:solidFill>
                <a:latin typeface="Calibri"/>
                <a:cs typeface="Calibri"/>
              </a:rPr>
              <a:t>2018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708" rIns="0" bIns="0" rtlCol="0">
            <a:spAutoFit/>
          </a:bodyPr>
          <a:lstStyle/>
          <a:p>
            <a:pPr marL="148590">
              <a:lnSpc>
                <a:spcPct val="100000"/>
              </a:lnSpc>
            </a:pPr>
            <a:r>
              <a:rPr spc="-40" dirty="0">
                <a:solidFill>
                  <a:srgbClr val="2E75B6"/>
                </a:solidFill>
              </a:rPr>
              <a:t>C</a:t>
            </a:r>
            <a:r>
              <a:rPr spc="-5" dirty="0">
                <a:solidFill>
                  <a:srgbClr val="2E75B6"/>
                </a:solidFill>
              </a:rPr>
              <a:t>OME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spc="-5" dirty="0"/>
              <a:t>REFERENCES</a:t>
            </a:r>
          </a:p>
          <a:p>
            <a:pPr marL="148590">
              <a:lnSpc>
                <a:spcPct val="100000"/>
              </a:lnSpc>
              <a:spcBef>
                <a:spcPts val="30"/>
              </a:spcBef>
            </a:pP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853" y="2891027"/>
            <a:ext cx="1462773" cy="2544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9477" y="2891027"/>
            <a:ext cx="1686483" cy="2544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20502" y="2469773"/>
            <a:ext cx="141414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latin typeface="Cambria"/>
                <a:cs typeface="Cambria"/>
              </a:rPr>
              <a:t>Primar</a:t>
            </a:r>
            <a:r>
              <a:rPr sz="1550" b="1" spc="5" dirty="0">
                <a:latin typeface="Cambria"/>
                <a:cs typeface="Cambria"/>
              </a:rPr>
              <a:t>y</a:t>
            </a:r>
            <a:r>
              <a:rPr sz="1550" b="1" spc="-5" dirty="0">
                <a:latin typeface="Cambria"/>
                <a:cs typeface="Cambria"/>
              </a:rPr>
              <a:t> </a:t>
            </a:r>
            <a:r>
              <a:rPr sz="1550" b="1" dirty="0">
                <a:latin typeface="Cambria"/>
                <a:cs typeface="Cambria"/>
              </a:rPr>
              <a:t>p</a:t>
            </a:r>
            <a:r>
              <a:rPr sz="1550" b="1" spc="-30" dirty="0">
                <a:latin typeface="Cambria"/>
                <a:cs typeface="Cambria"/>
              </a:rPr>
              <a:t>ow</a:t>
            </a:r>
            <a:r>
              <a:rPr sz="1550" b="1" dirty="0">
                <a:latin typeface="Cambria"/>
                <a:cs typeface="Cambria"/>
              </a:rPr>
              <a:t>er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54163" y="2900933"/>
            <a:ext cx="2444495" cy="2615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6427" y="2900933"/>
            <a:ext cx="3004985" cy="2556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99587" y="2442341"/>
            <a:ext cx="134048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latin typeface="Cambria"/>
                <a:cs typeface="Cambria"/>
              </a:rPr>
              <a:t>Bac</a:t>
            </a:r>
            <a:r>
              <a:rPr sz="1550" b="1" spc="-30" dirty="0">
                <a:latin typeface="Cambria"/>
                <a:cs typeface="Cambria"/>
              </a:rPr>
              <a:t>k</a:t>
            </a:r>
            <a:r>
              <a:rPr sz="1550" b="1" dirty="0">
                <a:latin typeface="Cambria"/>
                <a:cs typeface="Cambria"/>
              </a:rPr>
              <a:t>u</a:t>
            </a:r>
            <a:r>
              <a:rPr sz="1550" b="1" spc="5" dirty="0">
                <a:latin typeface="Cambria"/>
                <a:cs typeface="Cambria"/>
              </a:rPr>
              <a:t>p</a:t>
            </a:r>
            <a:r>
              <a:rPr sz="1550" b="1" spc="20" dirty="0">
                <a:latin typeface="Cambria"/>
                <a:cs typeface="Cambria"/>
              </a:rPr>
              <a:t> </a:t>
            </a:r>
            <a:r>
              <a:rPr sz="1550" b="1" dirty="0">
                <a:latin typeface="Cambria"/>
                <a:cs typeface="Cambria"/>
              </a:rPr>
              <a:t>p</a:t>
            </a:r>
            <a:r>
              <a:rPr sz="1550" b="1" spc="-30" dirty="0">
                <a:latin typeface="Cambria"/>
                <a:cs typeface="Cambria"/>
              </a:rPr>
              <a:t>ow</a:t>
            </a:r>
            <a:r>
              <a:rPr sz="1550" b="1" spc="5" dirty="0">
                <a:latin typeface="Cambria"/>
                <a:cs typeface="Cambria"/>
              </a:rPr>
              <a:t>er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6521" y="6112510"/>
            <a:ext cx="2786380" cy="55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50" spc="5" dirty="0">
                <a:latin typeface="Cambria"/>
                <a:cs typeface="Cambria"/>
              </a:rPr>
              <a:t>TURNKEY SITE </a:t>
            </a:r>
            <a:r>
              <a:rPr sz="1550" spc="-10" dirty="0">
                <a:latin typeface="Cambria"/>
                <a:cs typeface="Cambria"/>
              </a:rPr>
              <a:t>S</a:t>
            </a:r>
            <a:r>
              <a:rPr sz="1550" spc="5" dirty="0">
                <a:latin typeface="Cambria"/>
                <a:cs typeface="Cambria"/>
              </a:rPr>
              <a:t>ANGHE -</a:t>
            </a:r>
            <a:r>
              <a:rPr sz="1550" spc="10" dirty="0">
                <a:latin typeface="Cambria"/>
                <a:cs typeface="Cambria"/>
              </a:rPr>
              <a:t> </a:t>
            </a:r>
            <a:r>
              <a:rPr sz="1750" b="1" dirty="0">
                <a:solidFill>
                  <a:srgbClr val="2E75B6"/>
                </a:solidFill>
                <a:latin typeface="Cambria"/>
                <a:cs typeface="Cambria"/>
              </a:rPr>
              <a:t>TIGO</a:t>
            </a:r>
            <a:endParaRPr sz="1750">
              <a:latin typeface="Cambria"/>
              <a:cs typeface="Cambria"/>
            </a:endParaRPr>
          </a:p>
          <a:p>
            <a:pPr marR="23495" algn="ctr">
              <a:lnSpc>
                <a:spcPct val="100000"/>
              </a:lnSpc>
              <a:spcBef>
                <a:spcPts val="1060"/>
              </a:spcBef>
            </a:pPr>
            <a:r>
              <a:rPr sz="1050" spc="-5" dirty="0">
                <a:solidFill>
                  <a:srgbClr val="FF5B5B"/>
                </a:solidFill>
                <a:latin typeface="Calibri"/>
                <a:cs typeface="Calibri"/>
              </a:rPr>
              <a:t>Come</a:t>
            </a:r>
            <a:r>
              <a:rPr sz="1050" dirty="0">
                <a:solidFill>
                  <a:srgbClr val="FF5B5B"/>
                </a:solidFill>
                <a:latin typeface="Calibri"/>
                <a:cs typeface="Calibri"/>
              </a:rPr>
              <a:t>t</a:t>
            </a:r>
            <a:r>
              <a:rPr sz="1050" spc="10" dirty="0">
                <a:solidFill>
                  <a:srgbClr val="FF5B5B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5B5B"/>
                </a:solidFill>
                <a:latin typeface="Calibri"/>
                <a:cs typeface="Calibri"/>
              </a:rPr>
              <a:t>S</a:t>
            </a:r>
            <a:r>
              <a:rPr sz="1050" spc="5" dirty="0">
                <a:solidFill>
                  <a:srgbClr val="FF5B5B"/>
                </a:solidFill>
                <a:latin typeface="Calibri"/>
                <a:cs typeface="Calibri"/>
              </a:rPr>
              <a:t>.</a:t>
            </a:r>
            <a:r>
              <a:rPr sz="1050" dirty="0">
                <a:solidFill>
                  <a:srgbClr val="FF5B5B"/>
                </a:solidFill>
                <a:latin typeface="Calibri"/>
                <a:cs typeface="Calibri"/>
              </a:rPr>
              <a:t>A</a:t>
            </a:r>
            <a:r>
              <a:rPr sz="1050" spc="10" dirty="0">
                <a:solidFill>
                  <a:srgbClr val="FF5B5B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E7E7E"/>
                </a:solidFill>
                <a:latin typeface="Calibri"/>
                <a:cs typeface="Calibri"/>
              </a:rPr>
              <a:t>2018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708" rIns="0" bIns="0" rtlCol="0">
            <a:spAutoFit/>
          </a:bodyPr>
          <a:lstStyle/>
          <a:p>
            <a:pPr marL="148590">
              <a:lnSpc>
                <a:spcPct val="100000"/>
              </a:lnSpc>
            </a:pPr>
            <a:r>
              <a:rPr spc="-25" dirty="0">
                <a:solidFill>
                  <a:srgbClr val="2E75B6"/>
                </a:solidFill>
              </a:rPr>
              <a:t>C</a:t>
            </a:r>
            <a:r>
              <a:rPr dirty="0">
                <a:solidFill>
                  <a:srgbClr val="2E75B6"/>
                </a:solidFill>
              </a:rPr>
              <a:t>o</a:t>
            </a:r>
            <a:r>
              <a:rPr spc="-5" dirty="0">
                <a:solidFill>
                  <a:srgbClr val="2E75B6"/>
                </a:solidFill>
              </a:rPr>
              <a:t>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spc="-229" dirty="0"/>
              <a:t>P</a:t>
            </a:r>
            <a:r>
              <a:rPr dirty="0"/>
              <a:t>A</a:t>
            </a:r>
            <a:r>
              <a:rPr spc="-100" dirty="0"/>
              <a:t>R</a:t>
            </a:r>
            <a:r>
              <a:rPr spc="-5" dirty="0"/>
              <a:t>T</a:t>
            </a:r>
            <a:r>
              <a:rPr dirty="0"/>
              <a:t>E</a:t>
            </a:r>
            <a:r>
              <a:rPr spc="-50" dirty="0"/>
              <a:t>N</a:t>
            </a:r>
            <a:r>
              <a:rPr spc="-5" dirty="0"/>
              <a:t>AIRES</a:t>
            </a:r>
          </a:p>
          <a:p>
            <a:pPr marL="148590">
              <a:lnSpc>
                <a:spcPct val="100000"/>
              </a:lnSpc>
              <a:spcBef>
                <a:spcPts val="30"/>
              </a:spcBef>
            </a:pP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 </a:t>
            </a:r>
            <a:r>
              <a:rPr sz="900" b="0" spc="-5" dirty="0">
                <a:solidFill>
                  <a:srgbClr val="BFBFBF"/>
                </a:solidFill>
                <a:latin typeface="Calibri"/>
                <a:cs typeface="Calibri"/>
              </a:rPr>
              <a:t>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487" y="1894713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7071" y="189471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6415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7893" y="1894713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6415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9477" y="1894713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6415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9411" y="6490715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7833" y="3553205"/>
            <a:ext cx="1220724" cy="880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9009" y="2372105"/>
            <a:ext cx="979932" cy="755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3099" y="2156460"/>
            <a:ext cx="1016508" cy="1030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6051" y="2055876"/>
            <a:ext cx="1260347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9655" y="3505961"/>
            <a:ext cx="1263396" cy="739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259" y="3467861"/>
            <a:ext cx="902208" cy="8785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2329" y="3399282"/>
            <a:ext cx="1017269" cy="10157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14210" y="2161794"/>
            <a:ext cx="929639" cy="980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6543" y="4902708"/>
            <a:ext cx="881633" cy="5951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1698" y="3305555"/>
            <a:ext cx="1339850" cy="1236345"/>
          </a:xfrm>
          <a:custGeom>
            <a:avLst/>
            <a:gdLst/>
            <a:ahLst/>
            <a:cxnLst/>
            <a:rect l="l" t="t" r="r" b="b"/>
            <a:pathLst>
              <a:path w="1339850" h="1236345">
                <a:moveTo>
                  <a:pt x="1339596" y="1235964"/>
                </a:moveTo>
                <a:lnTo>
                  <a:pt x="1339596" y="0"/>
                </a:lnTo>
                <a:lnTo>
                  <a:pt x="0" y="0"/>
                </a:lnTo>
                <a:lnTo>
                  <a:pt x="0" y="1235964"/>
                </a:lnTo>
                <a:lnTo>
                  <a:pt x="6108" y="1235964"/>
                </a:lnTo>
                <a:lnTo>
                  <a:pt x="6108" y="11429"/>
                </a:lnTo>
                <a:lnTo>
                  <a:pt x="11442" y="6095"/>
                </a:lnTo>
                <a:lnTo>
                  <a:pt x="11442" y="11429"/>
                </a:lnTo>
                <a:lnTo>
                  <a:pt x="1328178" y="11429"/>
                </a:lnTo>
                <a:lnTo>
                  <a:pt x="1328178" y="6095"/>
                </a:lnTo>
                <a:lnTo>
                  <a:pt x="1333500" y="11429"/>
                </a:lnTo>
                <a:lnTo>
                  <a:pt x="1333500" y="1235964"/>
                </a:lnTo>
                <a:lnTo>
                  <a:pt x="1339596" y="1235964"/>
                </a:lnTo>
                <a:close/>
              </a:path>
              <a:path w="1339850" h="1236345">
                <a:moveTo>
                  <a:pt x="11442" y="11429"/>
                </a:moveTo>
                <a:lnTo>
                  <a:pt x="11442" y="6095"/>
                </a:lnTo>
                <a:lnTo>
                  <a:pt x="6108" y="11429"/>
                </a:lnTo>
                <a:lnTo>
                  <a:pt x="11442" y="11429"/>
                </a:lnTo>
                <a:close/>
              </a:path>
              <a:path w="1339850" h="1236345">
                <a:moveTo>
                  <a:pt x="11442" y="1224533"/>
                </a:moveTo>
                <a:lnTo>
                  <a:pt x="11442" y="11429"/>
                </a:lnTo>
                <a:lnTo>
                  <a:pt x="6108" y="11429"/>
                </a:lnTo>
                <a:lnTo>
                  <a:pt x="6108" y="1224533"/>
                </a:lnTo>
                <a:lnTo>
                  <a:pt x="11442" y="1224533"/>
                </a:lnTo>
                <a:close/>
              </a:path>
              <a:path w="1339850" h="1236345">
                <a:moveTo>
                  <a:pt x="1333500" y="1224533"/>
                </a:moveTo>
                <a:lnTo>
                  <a:pt x="6108" y="1224533"/>
                </a:lnTo>
                <a:lnTo>
                  <a:pt x="11442" y="1230629"/>
                </a:lnTo>
                <a:lnTo>
                  <a:pt x="11442" y="1235964"/>
                </a:lnTo>
                <a:lnTo>
                  <a:pt x="1328178" y="1235964"/>
                </a:lnTo>
                <a:lnTo>
                  <a:pt x="1328178" y="1230629"/>
                </a:lnTo>
                <a:lnTo>
                  <a:pt x="1333500" y="1224533"/>
                </a:lnTo>
                <a:close/>
              </a:path>
              <a:path w="1339850" h="1236345">
                <a:moveTo>
                  <a:pt x="11442" y="1235964"/>
                </a:moveTo>
                <a:lnTo>
                  <a:pt x="11442" y="1230629"/>
                </a:lnTo>
                <a:lnTo>
                  <a:pt x="6108" y="1224533"/>
                </a:lnTo>
                <a:lnTo>
                  <a:pt x="6108" y="1235964"/>
                </a:lnTo>
                <a:lnTo>
                  <a:pt x="11442" y="1235964"/>
                </a:lnTo>
                <a:close/>
              </a:path>
              <a:path w="1339850" h="1236345">
                <a:moveTo>
                  <a:pt x="1333500" y="11429"/>
                </a:moveTo>
                <a:lnTo>
                  <a:pt x="1328178" y="6095"/>
                </a:lnTo>
                <a:lnTo>
                  <a:pt x="1328178" y="11429"/>
                </a:lnTo>
                <a:lnTo>
                  <a:pt x="1333500" y="11429"/>
                </a:lnTo>
                <a:close/>
              </a:path>
              <a:path w="1339850" h="1236345">
                <a:moveTo>
                  <a:pt x="1333500" y="1224533"/>
                </a:moveTo>
                <a:lnTo>
                  <a:pt x="1333500" y="11429"/>
                </a:lnTo>
                <a:lnTo>
                  <a:pt x="1328178" y="11429"/>
                </a:lnTo>
                <a:lnTo>
                  <a:pt x="1328178" y="1224533"/>
                </a:lnTo>
                <a:lnTo>
                  <a:pt x="1333500" y="1224533"/>
                </a:lnTo>
                <a:close/>
              </a:path>
              <a:path w="1339850" h="1236345">
                <a:moveTo>
                  <a:pt x="1333500" y="1235964"/>
                </a:moveTo>
                <a:lnTo>
                  <a:pt x="1333500" y="1224533"/>
                </a:lnTo>
                <a:lnTo>
                  <a:pt x="1328178" y="1230629"/>
                </a:lnTo>
                <a:lnTo>
                  <a:pt x="1328178" y="1235964"/>
                </a:lnTo>
                <a:lnTo>
                  <a:pt x="1333500" y="1235964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327" y="3305555"/>
            <a:ext cx="1339215" cy="1236345"/>
          </a:xfrm>
          <a:custGeom>
            <a:avLst/>
            <a:gdLst/>
            <a:ahLst/>
            <a:cxnLst/>
            <a:rect l="l" t="t" r="r" b="b"/>
            <a:pathLst>
              <a:path w="1339214" h="1236345">
                <a:moveTo>
                  <a:pt x="1338834" y="1235964"/>
                </a:moveTo>
                <a:lnTo>
                  <a:pt x="1338834" y="0"/>
                </a:lnTo>
                <a:lnTo>
                  <a:pt x="0" y="0"/>
                </a:lnTo>
                <a:lnTo>
                  <a:pt x="0" y="1235964"/>
                </a:lnTo>
                <a:lnTo>
                  <a:pt x="5334" y="1235964"/>
                </a:lnTo>
                <a:lnTo>
                  <a:pt x="5334" y="11429"/>
                </a:lnTo>
                <a:lnTo>
                  <a:pt x="11429" y="6095"/>
                </a:lnTo>
                <a:lnTo>
                  <a:pt x="11429" y="11429"/>
                </a:lnTo>
                <a:lnTo>
                  <a:pt x="1328166" y="11429"/>
                </a:lnTo>
                <a:lnTo>
                  <a:pt x="1328166" y="6095"/>
                </a:lnTo>
                <a:lnTo>
                  <a:pt x="1333500" y="11429"/>
                </a:lnTo>
                <a:lnTo>
                  <a:pt x="1333500" y="1235964"/>
                </a:lnTo>
                <a:lnTo>
                  <a:pt x="1338834" y="1235964"/>
                </a:lnTo>
                <a:close/>
              </a:path>
              <a:path w="1339214" h="1236345">
                <a:moveTo>
                  <a:pt x="11429" y="11429"/>
                </a:moveTo>
                <a:lnTo>
                  <a:pt x="11429" y="6095"/>
                </a:lnTo>
                <a:lnTo>
                  <a:pt x="5334" y="11429"/>
                </a:lnTo>
                <a:lnTo>
                  <a:pt x="11429" y="11429"/>
                </a:lnTo>
                <a:close/>
              </a:path>
              <a:path w="1339214" h="1236345">
                <a:moveTo>
                  <a:pt x="11429" y="1224533"/>
                </a:moveTo>
                <a:lnTo>
                  <a:pt x="11429" y="11429"/>
                </a:lnTo>
                <a:lnTo>
                  <a:pt x="5334" y="11429"/>
                </a:lnTo>
                <a:lnTo>
                  <a:pt x="5334" y="1224533"/>
                </a:lnTo>
                <a:lnTo>
                  <a:pt x="11429" y="1224533"/>
                </a:lnTo>
                <a:close/>
              </a:path>
              <a:path w="1339214" h="1236345">
                <a:moveTo>
                  <a:pt x="1333500" y="1224533"/>
                </a:moveTo>
                <a:lnTo>
                  <a:pt x="5334" y="1224533"/>
                </a:lnTo>
                <a:lnTo>
                  <a:pt x="11430" y="1230629"/>
                </a:lnTo>
                <a:lnTo>
                  <a:pt x="11429" y="1235964"/>
                </a:lnTo>
                <a:lnTo>
                  <a:pt x="1328166" y="1235964"/>
                </a:lnTo>
                <a:lnTo>
                  <a:pt x="1328166" y="1230629"/>
                </a:lnTo>
                <a:lnTo>
                  <a:pt x="1333500" y="1224533"/>
                </a:lnTo>
                <a:close/>
              </a:path>
              <a:path w="1339214" h="1236345">
                <a:moveTo>
                  <a:pt x="11429" y="1235964"/>
                </a:moveTo>
                <a:lnTo>
                  <a:pt x="11430" y="1230629"/>
                </a:lnTo>
                <a:lnTo>
                  <a:pt x="5334" y="1224533"/>
                </a:lnTo>
                <a:lnTo>
                  <a:pt x="5334" y="1235964"/>
                </a:lnTo>
                <a:lnTo>
                  <a:pt x="11429" y="1235964"/>
                </a:lnTo>
                <a:close/>
              </a:path>
              <a:path w="1339214" h="1236345">
                <a:moveTo>
                  <a:pt x="1333500" y="11429"/>
                </a:moveTo>
                <a:lnTo>
                  <a:pt x="1328166" y="6095"/>
                </a:lnTo>
                <a:lnTo>
                  <a:pt x="1328166" y="11429"/>
                </a:lnTo>
                <a:lnTo>
                  <a:pt x="1333500" y="11429"/>
                </a:lnTo>
                <a:close/>
              </a:path>
              <a:path w="1339214" h="1236345">
                <a:moveTo>
                  <a:pt x="1333500" y="1224533"/>
                </a:moveTo>
                <a:lnTo>
                  <a:pt x="1333500" y="11429"/>
                </a:lnTo>
                <a:lnTo>
                  <a:pt x="1328166" y="11429"/>
                </a:lnTo>
                <a:lnTo>
                  <a:pt x="1328166" y="1224533"/>
                </a:lnTo>
                <a:lnTo>
                  <a:pt x="1333500" y="1224533"/>
                </a:lnTo>
                <a:close/>
              </a:path>
              <a:path w="1339214" h="1236345">
                <a:moveTo>
                  <a:pt x="1333500" y="1235964"/>
                </a:moveTo>
                <a:lnTo>
                  <a:pt x="1333500" y="1224533"/>
                </a:lnTo>
                <a:lnTo>
                  <a:pt x="1328166" y="1230629"/>
                </a:lnTo>
                <a:lnTo>
                  <a:pt x="1328166" y="1235964"/>
                </a:lnTo>
                <a:lnTo>
                  <a:pt x="1333500" y="1235964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31555" y="1994154"/>
            <a:ext cx="1339850" cy="1236345"/>
          </a:xfrm>
          <a:custGeom>
            <a:avLst/>
            <a:gdLst/>
            <a:ahLst/>
            <a:cxnLst/>
            <a:rect l="l" t="t" r="r" b="b"/>
            <a:pathLst>
              <a:path w="1339850" h="1236345">
                <a:moveTo>
                  <a:pt x="1339596" y="1235964"/>
                </a:moveTo>
                <a:lnTo>
                  <a:pt x="1339596" y="0"/>
                </a:lnTo>
                <a:lnTo>
                  <a:pt x="0" y="0"/>
                </a:lnTo>
                <a:lnTo>
                  <a:pt x="0" y="1235964"/>
                </a:lnTo>
                <a:lnTo>
                  <a:pt x="6095" y="1235964"/>
                </a:lnTo>
                <a:lnTo>
                  <a:pt x="6095" y="11430"/>
                </a:lnTo>
                <a:lnTo>
                  <a:pt x="11430" y="6096"/>
                </a:lnTo>
                <a:lnTo>
                  <a:pt x="11430" y="11430"/>
                </a:lnTo>
                <a:lnTo>
                  <a:pt x="1328165" y="11429"/>
                </a:lnTo>
                <a:lnTo>
                  <a:pt x="1328165" y="6095"/>
                </a:lnTo>
                <a:lnTo>
                  <a:pt x="1333500" y="11429"/>
                </a:lnTo>
                <a:lnTo>
                  <a:pt x="1333500" y="1235964"/>
                </a:lnTo>
                <a:lnTo>
                  <a:pt x="1339596" y="1235964"/>
                </a:lnTo>
                <a:close/>
              </a:path>
              <a:path w="1339850" h="1236345">
                <a:moveTo>
                  <a:pt x="11430" y="11430"/>
                </a:moveTo>
                <a:lnTo>
                  <a:pt x="11430" y="6096"/>
                </a:lnTo>
                <a:lnTo>
                  <a:pt x="6095" y="11430"/>
                </a:lnTo>
                <a:lnTo>
                  <a:pt x="11430" y="11430"/>
                </a:lnTo>
                <a:close/>
              </a:path>
              <a:path w="1339850" h="1236345">
                <a:moveTo>
                  <a:pt x="11430" y="1224534"/>
                </a:moveTo>
                <a:lnTo>
                  <a:pt x="11430" y="11430"/>
                </a:lnTo>
                <a:lnTo>
                  <a:pt x="6095" y="11430"/>
                </a:lnTo>
                <a:lnTo>
                  <a:pt x="6096" y="1224534"/>
                </a:lnTo>
                <a:lnTo>
                  <a:pt x="11430" y="1224534"/>
                </a:lnTo>
                <a:close/>
              </a:path>
              <a:path w="1339850" h="1236345">
                <a:moveTo>
                  <a:pt x="1333500" y="1224533"/>
                </a:moveTo>
                <a:lnTo>
                  <a:pt x="6096" y="1224534"/>
                </a:lnTo>
                <a:lnTo>
                  <a:pt x="11430" y="1230630"/>
                </a:lnTo>
                <a:lnTo>
                  <a:pt x="11430" y="1235964"/>
                </a:lnTo>
                <a:lnTo>
                  <a:pt x="1328165" y="1235964"/>
                </a:lnTo>
                <a:lnTo>
                  <a:pt x="1328165" y="1230629"/>
                </a:lnTo>
                <a:lnTo>
                  <a:pt x="1333500" y="1224533"/>
                </a:lnTo>
                <a:close/>
              </a:path>
              <a:path w="1339850" h="1236345">
                <a:moveTo>
                  <a:pt x="11430" y="1235964"/>
                </a:moveTo>
                <a:lnTo>
                  <a:pt x="11430" y="1230630"/>
                </a:lnTo>
                <a:lnTo>
                  <a:pt x="6096" y="1224534"/>
                </a:lnTo>
                <a:lnTo>
                  <a:pt x="6095" y="1235964"/>
                </a:lnTo>
                <a:lnTo>
                  <a:pt x="11430" y="1235964"/>
                </a:lnTo>
                <a:close/>
              </a:path>
              <a:path w="1339850" h="1236345">
                <a:moveTo>
                  <a:pt x="1333500" y="11429"/>
                </a:moveTo>
                <a:lnTo>
                  <a:pt x="1328165" y="6095"/>
                </a:lnTo>
                <a:lnTo>
                  <a:pt x="1328165" y="11429"/>
                </a:lnTo>
                <a:lnTo>
                  <a:pt x="1333500" y="11429"/>
                </a:lnTo>
                <a:close/>
              </a:path>
              <a:path w="1339850" h="1236345">
                <a:moveTo>
                  <a:pt x="1333500" y="1224533"/>
                </a:moveTo>
                <a:lnTo>
                  <a:pt x="1333500" y="11429"/>
                </a:lnTo>
                <a:lnTo>
                  <a:pt x="1328165" y="11429"/>
                </a:lnTo>
                <a:lnTo>
                  <a:pt x="1328165" y="1224533"/>
                </a:lnTo>
                <a:lnTo>
                  <a:pt x="1333500" y="1224533"/>
                </a:lnTo>
                <a:close/>
              </a:path>
              <a:path w="1339850" h="1236345">
                <a:moveTo>
                  <a:pt x="1333500" y="1235964"/>
                </a:moveTo>
                <a:lnTo>
                  <a:pt x="1333500" y="1224533"/>
                </a:lnTo>
                <a:lnTo>
                  <a:pt x="1328165" y="1230629"/>
                </a:lnTo>
                <a:lnTo>
                  <a:pt x="1328165" y="1235964"/>
                </a:lnTo>
                <a:lnTo>
                  <a:pt x="1333500" y="1235964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91547" y="2006345"/>
            <a:ext cx="1339215" cy="1235710"/>
          </a:xfrm>
          <a:custGeom>
            <a:avLst/>
            <a:gdLst/>
            <a:ahLst/>
            <a:cxnLst/>
            <a:rect l="l" t="t" r="r" b="b"/>
            <a:pathLst>
              <a:path w="1339214" h="1235710">
                <a:moveTo>
                  <a:pt x="1338834" y="1235201"/>
                </a:moveTo>
                <a:lnTo>
                  <a:pt x="1338834" y="0"/>
                </a:lnTo>
                <a:lnTo>
                  <a:pt x="0" y="0"/>
                </a:lnTo>
                <a:lnTo>
                  <a:pt x="0" y="1235201"/>
                </a:lnTo>
                <a:lnTo>
                  <a:pt x="5334" y="1235201"/>
                </a:lnTo>
                <a:lnTo>
                  <a:pt x="5334" y="10667"/>
                </a:lnTo>
                <a:lnTo>
                  <a:pt x="10668" y="5333"/>
                </a:lnTo>
                <a:lnTo>
                  <a:pt x="10668" y="10667"/>
                </a:lnTo>
                <a:lnTo>
                  <a:pt x="1327404" y="10667"/>
                </a:lnTo>
                <a:lnTo>
                  <a:pt x="1327404" y="5333"/>
                </a:lnTo>
                <a:lnTo>
                  <a:pt x="1333500" y="10667"/>
                </a:lnTo>
                <a:lnTo>
                  <a:pt x="1333500" y="1235201"/>
                </a:lnTo>
                <a:lnTo>
                  <a:pt x="1338834" y="1235201"/>
                </a:lnTo>
                <a:close/>
              </a:path>
              <a:path w="1339214" h="1235710">
                <a:moveTo>
                  <a:pt x="10668" y="10667"/>
                </a:moveTo>
                <a:lnTo>
                  <a:pt x="10668" y="5333"/>
                </a:lnTo>
                <a:lnTo>
                  <a:pt x="5334" y="10667"/>
                </a:lnTo>
                <a:lnTo>
                  <a:pt x="10668" y="10667"/>
                </a:lnTo>
                <a:close/>
              </a:path>
              <a:path w="1339214" h="1235710">
                <a:moveTo>
                  <a:pt x="10668" y="1223771"/>
                </a:moveTo>
                <a:lnTo>
                  <a:pt x="10668" y="10667"/>
                </a:lnTo>
                <a:lnTo>
                  <a:pt x="5334" y="10667"/>
                </a:lnTo>
                <a:lnTo>
                  <a:pt x="5334" y="1223771"/>
                </a:lnTo>
                <a:lnTo>
                  <a:pt x="10668" y="1223771"/>
                </a:lnTo>
                <a:close/>
              </a:path>
              <a:path w="1339214" h="1235710">
                <a:moveTo>
                  <a:pt x="1333500" y="1223771"/>
                </a:moveTo>
                <a:lnTo>
                  <a:pt x="5334" y="1223771"/>
                </a:lnTo>
                <a:lnTo>
                  <a:pt x="10668" y="1229867"/>
                </a:lnTo>
                <a:lnTo>
                  <a:pt x="10668" y="1235201"/>
                </a:lnTo>
                <a:lnTo>
                  <a:pt x="1327404" y="1235201"/>
                </a:lnTo>
                <a:lnTo>
                  <a:pt x="1327404" y="1229867"/>
                </a:lnTo>
                <a:lnTo>
                  <a:pt x="1333500" y="1223771"/>
                </a:lnTo>
                <a:close/>
              </a:path>
              <a:path w="1339214" h="1235710">
                <a:moveTo>
                  <a:pt x="10668" y="1235201"/>
                </a:moveTo>
                <a:lnTo>
                  <a:pt x="10668" y="1229867"/>
                </a:lnTo>
                <a:lnTo>
                  <a:pt x="5334" y="1223771"/>
                </a:lnTo>
                <a:lnTo>
                  <a:pt x="5334" y="1235201"/>
                </a:lnTo>
                <a:lnTo>
                  <a:pt x="10668" y="1235201"/>
                </a:lnTo>
                <a:close/>
              </a:path>
              <a:path w="1339214" h="1235710">
                <a:moveTo>
                  <a:pt x="1333500" y="10667"/>
                </a:moveTo>
                <a:lnTo>
                  <a:pt x="1327404" y="5333"/>
                </a:lnTo>
                <a:lnTo>
                  <a:pt x="1327404" y="10667"/>
                </a:lnTo>
                <a:lnTo>
                  <a:pt x="1333500" y="10667"/>
                </a:lnTo>
                <a:close/>
              </a:path>
              <a:path w="1339214" h="1235710">
                <a:moveTo>
                  <a:pt x="1333500" y="1223771"/>
                </a:moveTo>
                <a:lnTo>
                  <a:pt x="1333500" y="10667"/>
                </a:lnTo>
                <a:lnTo>
                  <a:pt x="1327404" y="10667"/>
                </a:lnTo>
                <a:lnTo>
                  <a:pt x="1327404" y="1223771"/>
                </a:lnTo>
                <a:lnTo>
                  <a:pt x="1333500" y="1223771"/>
                </a:lnTo>
                <a:close/>
              </a:path>
              <a:path w="1339214" h="1235710">
                <a:moveTo>
                  <a:pt x="1333500" y="1235201"/>
                </a:moveTo>
                <a:lnTo>
                  <a:pt x="1333500" y="1223771"/>
                </a:lnTo>
                <a:lnTo>
                  <a:pt x="1327404" y="1229867"/>
                </a:lnTo>
                <a:lnTo>
                  <a:pt x="1327404" y="1235201"/>
                </a:lnTo>
                <a:lnTo>
                  <a:pt x="1333500" y="1235201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46967" y="2006345"/>
            <a:ext cx="1339215" cy="1235710"/>
          </a:xfrm>
          <a:custGeom>
            <a:avLst/>
            <a:gdLst/>
            <a:ahLst/>
            <a:cxnLst/>
            <a:rect l="l" t="t" r="r" b="b"/>
            <a:pathLst>
              <a:path w="1339214" h="1235710">
                <a:moveTo>
                  <a:pt x="1338834" y="1235201"/>
                </a:moveTo>
                <a:lnTo>
                  <a:pt x="1338834" y="0"/>
                </a:lnTo>
                <a:lnTo>
                  <a:pt x="0" y="0"/>
                </a:lnTo>
                <a:lnTo>
                  <a:pt x="0" y="1235201"/>
                </a:lnTo>
                <a:lnTo>
                  <a:pt x="5334" y="1235201"/>
                </a:lnTo>
                <a:lnTo>
                  <a:pt x="5334" y="10667"/>
                </a:lnTo>
                <a:lnTo>
                  <a:pt x="10667" y="5333"/>
                </a:lnTo>
                <a:lnTo>
                  <a:pt x="10667" y="10667"/>
                </a:lnTo>
                <a:lnTo>
                  <a:pt x="1327403" y="10667"/>
                </a:lnTo>
                <a:lnTo>
                  <a:pt x="1327403" y="5333"/>
                </a:lnTo>
                <a:lnTo>
                  <a:pt x="1333500" y="10667"/>
                </a:lnTo>
                <a:lnTo>
                  <a:pt x="1333500" y="1235201"/>
                </a:lnTo>
                <a:lnTo>
                  <a:pt x="1338834" y="1235201"/>
                </a:lnTo>
                <a:close/>
              </a:path>
              <a:path w="1339214" h="1235710">
                <a:moveTo>
                  <a:pt x="10667" y="10667"/>
                </a:moveTo>
                <a:lnTo>
                  <a:pt x="10667" y="5333"/>
                </a:lnTo>
                <a:lnTo>
                  <a:pt x="5334" y="10667"/>
                </a:lnTo>
                <a:lnTo>
                  <a:pt x="10667" y="10667"/>
                </a:lnTo>
                <a:close/>
              </a:path>
              <a:path w="1339214" h="1235710">
                <a:moveTo>
                  <a:pt x="10667" y="1223771"/>
                </a:moveTo>
                <a:lnTo>
                  <a:pt x="10667" y="10667"/>
                </a:lnTo>
                <a:lnTo>
                  <a:pt x="5334" y="10667"/>
                </a:lnTo>
                <a:lnTo>
                  <a:pt x="5334" y="1223771"/>
                </a:lnTo>
                <a:lnTo>
                  <a:pt x="10667" y="1223771"/>
                </a:lnTo>
                <a:close/>
              </a:path>
              <a:path w="1339214" h="1235710">
                <a:moveTo>
                  <a:pt x="1333500" y="1223771"/>
                </a:moveTo>
                <a:lnTo>
                  <a:pt x="5334" y="1223771"/>
                </a:lnTo>
                <a:lnTo>
                  <a:pt x="10667" y="1229867"/>
                </a:lnTo>
                <a:lnTo>
                  <a:pt x="10667" y="1235201"/>
                </a:lnTo>
                <a:lnTo>
                  <a:pt x="1327403" y="1235201"/>
                </a:lnTo>
                <a:lnTo>
                  <a:pt x="1327403" y="1229867"/>
                </a:lnTo>
                <a:lnTo>
                  <a:pt x="1333500" y="1223771"/>
                </a:lnTo>
                <a:close/>
              </a:path>
              <a:path w="1339214" h="1235710">
                <a:moveTo>
                  <a:pt x="10667" y="1235201"/>
                </a:moveTo>
                <a:lnTo>
                  <a:pt x="10667" y="1229867"/>
                </a:lnTo>
                <a:lnTo>
                  <a:pt x="5334" y="1223771"/>
                </a:lnTo>
                <a:lnTo>
                  <a:pt x="5334" y="1235201"/>
                </a:lnTo>
                <a:lnTo>
                  <a:pt x="10667" y="1235201"/>
                </a:lnTo>
                <a:close/>
              </a:path>
              <a:path w="1339214" h="1235710">
                <a:moveTo>
                  <a:pt x="1333500" y="10667"/>
                </a:moveTo>
                <a:lnTo>
                  <a:pt x="1327403" y="5333"/>
                </a:lnTo>
                <a:lnTo>
                  <a:pt x="1327403" y="10667"/>
                </a:lnTo>
                <a:lnTo>
                  <a:pt x="1333500" y="10667"/>
                </a:lnTo>
                <a:close/>
              </a:path>
              <a:path w="1339214" h="1235710">
                <a:moveTo>
                  <a:pt x="1333500" y="1223771"/>
                </a:moveTo>
                <a:lnTo>
                  <a:pt x="1333500" y="10667"/>
                </a:lnTo>
                <a:lnTo>
                  <a:pt x="1327403" y="10667"/>
                </a:lnTo>
                <a:lnTo>
                  <a:pt x="1327403" y="1223771"/>
                </a:lnTo>
                <a:lnTo>
                  <a:pt x="1333500" y="1223771"/>
                </a:lnTo>
                <a:close/>
              </a:path>
              <a:path w="1339214" h="1235710">
                <a:moveTo>
                  <a:pt x="1333500" y="1235201"/>
                </a:moveTo>
                <a:lnTo>
                  <a:pt x="1333500" y="1223771"/>
                </a:lnTo>
                <a:lnTo>
                  <a:pt x="1327403" y="1229867"/>
                </a:lnTo>
                <a:lnTo>
                  <a:pt x="1327403" y="1235201"/>
                </a:lnTo>
                <a:lnTo>
                  <a:pt x="1333500" y="1235201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1555" y="3305555"/>
            <a:ext cx="1339850" cy="1236345"/>
          </a:xfrm>
          <a:custGeom>
            <a:avLst/>
            <a:gdLst/>
            <a:ahLst/>
            <a:cxnLst/>
            <a:rect l="l" t="t" r="r" b="b"/>
            <a:pathLst>
              <a:path w="1339850" h="1236345">
                <a:moveTo>
                  <a:pt x="1339595" y="1235964"/>
                </a:moveTo>
                <a:lnTo>
                  <a:pt x="1339595" y="0"/>
                </a:lnTo>
                <a:lnTo>
                  <a:pt x="0" y="0"/>
                </a:lnTo>
                <a:lnTo>
                  <a:pt x="0" y="1235964"/>
                </a:lnTo>
                <a:lnTo>
                  <a:pt x="6095" y="1235964"/>
                </a:lnTo>
                <a:lnTo>
                  <a:pt x="6095" y="11429"/>
                </a:lnTo>
                <a:lnTo>
                  <a:pt x="11430" y="6095"/>
                </a:lnTo>
                <a:lnTo>
                  <a:pt x="11429" y="11429"/>
                </a:lnTo>
                <a:lnTo>
                  <a:pt x="1328165" y="11429"/>
                </a:lnTo>
                <a:lnTo>
                  <a:pt x="1328165" y="6095"/>
                </a:lnTo>
                <a:lnTo>
                  <a:pt x="1333499" y="11429"/>
                </a:lnTo>
                <a:lnTo>
                  <a:pt x="1333499" y="1235964"/>
                </a:lnTo>
                <a:lnTo>
                  <a:pt x="1339595" y="1235964"/>
                </a:lnTo>
                <a:close/>
              </a:path>
              <a:path w="1339850" h="1236345">
                <a:moveTo>
                  <a:pt x="11429" y="11429"/>
                </a:moveTo>
                <a:lnTo>
                  <a:pt x="11430" y="6095"/>
                </a:lnTo>
                <a:lnTo>
                  <a:pt x="6095" y="11429"/>
                </a:lnTo>
                <a:lnTo>
                  <a:pt x="11429" y="11429"/>
                </a:lnTo>
                <a:close/>
              </a:path>
              <a:path w="1339850" h="1236345">
                <a:moveTo>
                  <a:pt x="11429" y="1224533"/>
                </a:moveTo>
                <a:lnTo>
                  <a:pt x="11429" y="11429"/>
                </a:lnTo>
                <a:lnTo>
                  <a:pt x="6095" y="11429"/>
                </a:lnTo>
                <a:lnTo>
                  <a:pt x="6095" y="1224533"/>
                </a:lnTo>
                <a:lnTo>
                  <a:pt x="11429" y="1224533"/>
                </a:lnTo>
                <a:close/>
              </a:path>
              <a:path w="1339850" h="1236345">
                <a:moveTo>
                  <a:pt x="1333499" y="1224533"/>
                </a:moveTo>
                <a:lnTo>
                  <a:pt x="6095" y="1224533"/>
                </a:lnTo>
                <a:lnTo>
                  <a:pt x="11430" y="1230629"/>
                </a:lnTo>
                <a:lnTo>
                  <a:pt x="11429" y="1235964"/>
                </a:lnTo>
                <a:lnTo>
                  <a:pt x="1328165" y="1235964"/>
                </a:lnTo>
                <a:lnTo>
                  <a:pt x="1328165" y="1230629"/>
                </a:lnTo>
                <a:lnTo>
                  <a:pt x="1333499" y="1224533"/>
                </a:lnTo>
                <a:close/>
              </a:path>
              <a:path w="1339850" h="1236345">
                <a:moveTo>
                  <a:pt x="11429" y="1235964"/>
                </a:moveTo>
                <a:lnTo>
                  <a:pt x="11430" y="1230629"/>
                </a:lnTo>
                <a:lnTo>
                  <a:pt x="6095" y="1224533"/>
                </a:lnTo>
                <a:lnTo>
                  <a:pt x="6095" y="1235964"/>
                </a:lnTo>
                <a:lnTo>
                  <a:pt x="11429" y="1235964"/>
                </a:lnTo>
                <a:close/>
              </a:path>
              <a:path w="1339850" h="1236345">
                <a:moveTo>
                  <a:pt x="1333499" y="11429"/>
                </a:moveTo>
                <a:lnTo>
                  <a:pt x="1328165" y="6095"/>
                </a:lnTo>
                <a:lnTo>
                  <a:pt x="1328165" y="11429"/>
                </a:lnTo>
                <a:lnTo>
                  <a:pt x="1333499" y="11429"/>
                </a:lnTo>
                <a:close/>
              </a:path>
              <a:path w="1339850" h="1236345">
                <a:moveTo>
                  <a:pt x="1333499" y="1224533"/>
                </a:moveTo>
                <a:lnTo>
                  <a:pt x="1333499" y="11429"/>
                </a:lnTo>
                <a:lnTo>
                  <a:pt x="1328165" y="11429"/>
                </a:lnTo>
                <a:lnTo>
                  <a:pt x="1328165" y="1224533"/>
                </a:lnTo>
                <a:lnTo>
                  <a:pt x="1333499" y="1224533"/>
                </a:lnTo>
                <a:close/>
              </a:path>
              <a:path w="1339850" h="1236345">
                <a:moveTo>
                  <a:pt x="1333499" y="1235964"/>
                </a:moveTo>
                <a:lnTo>
                  <a:pt x="1333499" y="1224533"/>
                </a:lnTo>
                <a:lnTo>
                  <a:pt x="1328165" y="1230629"/>
                </a:lnTo>
                <a:lnTo>
                  <a:pt x="1328165" y="1235964"/>
                </a:lnTo>
                <a:lnTo>
                  <a:pt x="1333499" y="1235964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9139" y="2006345"/>
            <a:ext cx="1339215" cy="1235710"/>
          </a:xfrm>
          <a:custGeom>
            <a:avLst/>
            <a:gdLst/>
            <a:ahLst/>
            <a:cxnLst/>
            <a:rect l="l" t="t" r="r" b="b"/>
            <a:pathLst>
              <a:path w="1339215" h="1235710">
                <a:moveTo>
                  <a:pt x="1338834" y="1235201"/>
                </a:moveTo>
                <a:lnTo>
                  <a:pt x="1338834" y="0"/>
                </a:lnTo>
                <a:lnTo>
                  <a:pt x="0" y="0"/>
                </a:lnTo>
                <a:lnTo>
                  <a:pt x="0" y="1235201"/>
                </a:lnTo>
                <a:lnTo>
                  <a:pt x="5346" y="1235201"/>
                </a:lnTo>
                <a:lnTo>
                  <a:pt x="5346" y="10667"/>
                </a:lnTo>
                <a:lnTo>
                  <a:pt x="10668" y="5333"/>
                </a:lnTo>
                <a:lnTo>
                  <a:pt x="10668" y="10667"/>
                </a:lnTo>
                <a:lnTo>
                  <a:pt x="1328178" y="10667"/>
                </a:lnTo>
                <a:lnTo>
                  <a:pt x="1328178" y="5333"/>
                </a:lnTo>
                <a:lnTo>
                  <a:pt x="1333500" y="10667"/>
                </a:lnTo>
                <a:lnTo>
                  <a:pt x="1333500" y="1235201"/>
                </a:lnTo>
                <a:lnTo>
                  <a:pt x="1338834" y="1235201"/>
                </a:lnTo>
                <a:close/>
              </a:path>
              <a:path w="1339215" h="1235710">
                <a:moveTo>
                  <a:pt x="10668" y="10667"/>
                </a:moveTo>
                <a:lnTo>
                  <a:pt x="10668" y="5333"/>
                </a:lnTo>
                <a:lnTo>
                  <a:pt x="5346" y="10667"/>
                </a:lnTo>
                <a:lnTo>
                  <a:pt x="10668" y="10667"/>
                </a:lnTo>
                <a:close/>
              </a:path>
              <a:path w="1339215" h="1235710">
                <a:moveTo>
                  <a:pt x="10668" y="1223771"/>
                </a:moveTo>
                <a:lnTo>
                  <a:pt x="10668" y="10667"/>
                </a:lnTo>
                <a:lnTo>
                  <a:pt x="5346" y="10667"/>
                </a:lnTo>
                <a:lnTo>
                  <a:pt x="5346" y="1223771"/>
                </a:lnTo>
                <a:lnTo>
                  <a:pt x="10668" y="1223771"/>
                </a:lnTo>
                <a:close/>
              </a:path>
              <a:path w="1339215" h="1235710">
                <a:moveTo>
                  <a:pt x="1333500" y="1223771"/>
                </a:moveTo>
                <a:lnTo>
                  <a:pt x="5346" y="1223771"/>
                </a:lnTo>
                <a:lnTo>
                  <a:pt x="10668" y="1229867"/>
                </a:lnTo>
                <a:lnTo>
                  <a:pt x="10668" y="1235201"/>
                </a:lnTo>
                <a:lnTo>
                  <a:pt x="1328178" y="1235201"/>
                </a:lnTo>
                <a:lnTo>
                  <a:pt x="1328178" y="1229867"/>
                </a:lnTo>
                <a:lnTo>
                  <a:pt x="1333500" y="1223771"/>
                </a:lnTo>
                <a:close/>
              </a:path>
              <a:path w="1339215" h="1235710">
                <a:moveTo>
                  <a:pt x="10668" y="1235201"/>
                </a:moveTo>
                <a:lnTo>
                  <a:pt x="10668" y="1229867"/>
                </a:lnTo>
                <a:lnTo>
                  <a:pt x="5346" y="1223771"/>
                </a:lnTo>
                <a:lnTo>
                  <a:pt x="5346" y="1235201"/>
                </a:lnTo>
                <a:lnTo>
                  <a:pt x="10668" y="1235201"/>
                </a:lnTo>
                <a:close/>
              </a:path>
              <a:path w="1339215" h="1235710">
                <a:moveTo>
                  <a:pt x="1333500" y="10667"/>
                </a:moveTo>
                <a:lnTo>
                  <a:pt x="1328178" y="5333"/>
                </a:lnTo>
                <a:lnTo>
                  <a:pt x="1328178" y="10667"/>
                </a:lnTo>
                <a:lnTo>
                  <a:pt x="1333500" y="10667"/>
                </a:lnTo>
                <a:close/>
              </a:path>
              <a:path w="1339215" h="1235710">
                <a:moveTo>
                  <a:pt x="1333500" y="1223771"/>
                </a:moveTo>
                <a:lnTo>
                  <a:pt x="1333500" y="10667"/>
                </a:lnTo>
                <a:lnTo>
                  <a:pt x="1328178" y="10667"/>
                </a:lnTo>
                <a:lnTo>
                  <a:pt x="1328178" y="1223771"/>
                </a:lnTo>
                <a:lnTo>
                  <a:pt x="1333500" y="1223771"/>
                </a:lnTo>
                <a:close/>
              </a:path>
              <a:path w="1339215" h="1235710">
                <a:moveTo>
                  <a:pt x="1333500" y="1235201"/>
                </a:moveTo>
                <a:lnTo>
                  <a:pt x="1333500" y="1223771"/>
                </a:lnTo>
                <a:lnTo>
                  <a:pt x="1328178" y="1229867"/>
                </a:lnTo>
                <a:lnTo>
                  <a:pt x="1328178" y="1235201"/>
                </a:lnTo>
                <a:lnTo>
                  <a:pt x="1333500" y="1235201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46967" y="3315461"/>
            <a:ext cx="1339215" cy="1235710"/>
          </a:xfrm>
          <a:custGeom>
            <a:avLst/>
            <a:gdLst/>
            <a:ahLst/>
            <a:cxnLst/>
            <a:rect l="l" t="t" r="r" b="b"/>
            <a:pathLst>
              <a:path w="1339214" h="1235710">
                <a:moveTo>
                  <a:pt x="1338834" y="1235202"/>
                </a:moveTo>
                <a:lnTo>
                  <a:pt x="1338834" y="0"/>
                </a:lnTo>
                <a:lnTo>
                  <a:pt x="0" y="0"/>
                </a:lnTo>
                <a:lnTo>
                  <a:pt x="0" y="1235202"/>
                </a:lnTo>
                <a:lnTo>
                  <a:pt x="5334" y="1235202"/>
                </a:lnTo>
                <a:lnTo>
                  <a:pt x="5334" y="11430"/>
                </a:lnTo>
                <a:lnTo>
                  <a:pt x="10667" y="5334"/>
                </a:lnTo>
                <a:lnTo>
                  <a:pt x="10667" y="11430"/>
                </a:lnTo>
                <a:lnTo>
                  <a:pt x="1327403" y="11429"/>
                </a:lnTo>
                <a:lnTo>
                  <a:pt x="1327403" y="5334"/>
                </a:lnTo>
                <a:lnTo>
                  <a:pt x="1333500" y="11429"/>
                </a:lnTo>
                <a:lnTo>
                  <a:pt x="1333500" y="1235202"/>
                </a:lnTo>
                <a:lnTo>
                  <a:pt x="1338834" y="1235202"/>
                </a:lnTo>
                <a:close/>
              </a:path>
              <a:path w="1339214" h="1235710">
                <a:moveTo>
                  <a:pt x="10667" y="11430"/>
                </a:moveTo>
                <a:lnTo>
                  <a:pt x="10667" y="5334"/>
                </a:lnTo>
                <a:lnTo>
                  <a:pt x="5334" y="11430"/>
                </a:lnTo>
                <a:lnTo>
                  <a:pt x="10667" y="11430"/>
                </a:lnTo>
                <a:close/>
              </a:path>
              <a:path w="1339214" h="1235710">
                <a:moveTo>
                  <a:pt x="10667" y="1224534"/>
                </a:moveTo>
                <a:lnTo>
                  <a:pt x="10667" y="11430"/>
                </a:lnTo>
                <a:lnTo>
                  <a:pt x="5334" y="11430"/>
                </a:lnTo>
                <a:lnTo>
                  <a:pt x="5334" y="1224534"/>
                </a:lnTo>
                <a:lnTo>
                  <a:pt x="10667" y="1224534"/>
                </a:lnTo>
                <a:close/>
              </a:path>
              <a:path w="1339214" h="1235710">
                <a:moveTo>
                  <a:pt x="1333500" y="1224534"/>
                </a:moveTo>
                <a:lnTo>
                  <a:pt x="5334" y="1224534"/>
                </a:lnTo>
                <a:lnTo>
                  <a:pt x="10667" y="1229868"/>
                </a:lnTo>
                <a:lnTo>
                  <a:pt x="10667" y="1235202"/>
                </a:lnTo>
                <a:lnTo>
                  <a:pt x="1327403" y="1235202"/>
                </a:lnTo>
                <a:lnTo>
                  <a:pt x="1327403" y="1229867"/>
                </a:lnTo>
                <a:lnTo>
                  <a:pt x="1333500" y="1224534"/>
                </a:lnTo>
                <a:close/>
              </a:path>
              <a:path w="1339214" h="1235710">
                <a:moveTo>
                  <a:pt x="10667" y="1235202"/>
                </a:moveTo>
                <a:lnTo>
                  <a:pt x="10667" y="1229868"/>
                </a:lnTo>
                <a:lnTo>
                  <a:pt x="5334" y="1224534"/>
                </a:lnTo>
                <a:lnTo>
                  <a:pt x="5334" y="1235202"/>
                </a:lnTo>
                <a:lnTo>
                  <a:pt x="10667" y="1235202"/>
                </a:lnTo>
                <a:close/>
              </a:path>
              <a:path w="1339214" h="1235710">
                <a:moveTo>
                  <a:pt x="1333500" y="11429"/>
                </a:moveTo>
                <a:lnTo>
                  <a:pt x="1327403" y="5334"/>
                </a:lnTo>
                <a:lnTo>
                  <a:pt x="1327403" y="11429"/>
                </a:lnTo>
                <a:lnTo>
                  <a:pt x="1333500" y="11429"/>
                </a:lnTo>
                <a:close/>
              </a:path>
              <a:path w="1339214" h="1235710">
                <a:moveTo>
                  <a:pt x="1333500" y="1224534"/>
                </a:moveTo>
                <a:lnTo>
                  <a:pt x="1333500" y="11429"/>
                </a:lnTo>
                <a:lnTo>
                  <a:pt x="1327403" y="11429"/>
                </a:lnTo>
                <a:lnTo>
                  <a:pt x="1327403" y="1224534"/>
                </a:lnTo>
                <a:lnTo>
                  <a:pt x="1333500" y="1224534"/>
                </a:lnTo>
                <a:close/>
              </a:path>
              <a:path w="1339214" h="1235710">
                <a:moveTo>
                  <a:pt x="1333500" y="1235202"/>
                </a:moveTo>
                <a:lnTo>
                  <a:pt x="1333500" y="1224534"/>
                </a:lnTo>
                <a:lnTo>
                  <a:pt x="1327403" y="1229867"/>
                </a:lnTo>
                <a:lnTo>
                  <a:pt x="1327403" y="1235202"/>
                </a:lnTo>
                <a:lnTo>
                  <a:pt x="1333500" y="1235202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91547" y="3314700"/>
            <a:ext cx="1339215" cy="1235710"/>
          </a:xfrm>
          <a:custGeom>
            <a:avLst/>
            <a:gdLst/>
            <a:ahLst/>
            <a:cxnLst/>
            <a:rect l="l" t="t" r="r" b="b"/>
            <a:pathLst>
              <a:path w="1339214" h="1235710">
                <a:moveTo>
                  <a:pt x="1338834" y="1235202"/>
                </a:moveTo>
                <a:lnTo>
                  <a:pt x="1338834" y="0"/>
                </a:lnTo>
                <a:lnTo>
                  <a:pt x="0" y="0"/>
                </a:lnTo>
                <a:lnTo>
                  <a:pt x="0" y="1235202"/>
                </a:lnTo>
                <a:lnTo>
                  <a:pt x="5334" y="1235202"/>
                </a:lnTo>
                <a:lnTo>
                  <a:pt x="5334" y="10667"/>
                </a:lnTo>
                <a:lnTo>
                  <a:pt x="10668" y="5334"/>
                </a:lnTo>
                <a:lnTo>
                  <a:pt x="10668" y="10667"/>
                </a:lnTo>
                <a:lnTo>
                  <a:pt x="1327404" y="10667"/>
                </a:lnTo>
                <a:lnTo>
                  <a:pt x="1327404" y="5334"/>
                </a:lnTo>
                <a:lnTo>
                  <a:pt x="1333500" y="10667"/>
                </a:lnTo>
                <a:lnTo>
                  <a:pt x="1333500" y="1235202"/>
                </a:lnTo>
                <a:lnTo>
                  <a:pt x="1338834" y="1235202"/>
                </a:lnTo>
                <a:close/>
              </a:path>
              <a:path w="1339214" h="1235710">
                <a:moveTo>
                  <a:pt x="10668" y="10667"/>
                </a:moveTo>
                <a:lnTo>
                  <a:pt x="10668" y="5334"/>
                </a:lnTo>
                <a:lnTo>
                  <a:pt x="5334" y="10667"/>
                </a:lnTo>
                <a:lnTo>
                  <a:pt x="10668" y="10667"/>
                </a:lnTo>
                <a:close/>
              </a:path>
              <a:path w="1339214" h="1235710">
                <a:moveTo>
                  <a:pt x="10668" y="1224534"/>
                </a:moveTo>
                <a:lnTo>
                  <a:pt x="10668" y="10667"/>
                </a:lnTo>
                <a:lnTo>
                  <a:pt x="5334" y="10667"/>
                </a:lnTo>
                <a:lnTo>
                  <a:pt x="5334" y="1224534"/>
                </a:lnTo>
                <a:lnTo>
                  <a:pt x="10668" y="1224534"/>
                </a:lnTo>
                <a:close/>
              </a:path>
              <a:path w="1339214" h="1235710">
                <a:moveTo>
                  <a:pt x="1333500" y="1224534"/>
                </a:moveTo>
                <a:lnTo>
                  <a:pt x="5334" y="1224534"/>
                </a:lnTo>
                <a:lnTo>
                  <a:pt x="10668" y="1229867"/>
                </a:lnTo>
                <a:lnTo>
                  <a:pt x="10668" y="1235202"/>
                </a:lnTo>
                <a:lnTo>
                  <a:pt x="1327404" y="1235202"/>
                </a:lnTo>
                <a:lnTo>
                  <a:pt x="1327404" y="1229867"/>
                </a:lnTo>
                <a:lnTo>
                  <a:pt x="1333500" y="1224534"/>
                </a:lnTo>
                <a:close/>
              </a:path>
              <a:path w="1339214" h="1235710">
                <a:moveTo>
                  <a:pt x="10668" y="1235202"/>
                </a:moveTo>
                <a:lnTo>
                  <a:pt x="10668" y="1229867"/>
                </a:lnTo>
                <a:lnTo>
                  <a:pt x="5334" y="1224534"/>
                </a:lnTo>
                <a:lnTo>
                  <a:pt x="5334" y="1235202"/>
                </a:lnTo>
                <a:lnTo>
                  <a:pt x="10668" y="1235202"/>
                </a:lnTo>
                <a:close/>
              </a:path>
              <a:path w="1339214" h="1235710">
                <a:moveTo>
                  <a:pt x="1333500" y="10667"/>
                </a:moveTo>
                <a:lnTo>
                  <a:pt x="1327404" y="5334"/>
                </a:lnTo>
                <a:lnTo>
                  <a:pt x="1327404" y="10667"/>
                </a:lnTo>
                <a:lnTo>
                  <a:pt x="1333500" y="10667"/>
                </a:lnTo>
                <a:close/>
              </a:path>
              <a:path w="1339214" h="1235710">
                <a:moveTo>
                  <a:pt x="1333500" y="1224534"/>
                </a:moveTo>
                <a:lnTo>
                  <a:pt x="1333500" y="10667"/>
                </a:lnTo>
                <a:lnTo>
                  <a:pt x="1327404" y="10667"/>
                </a:lnTo>
                <a:lnTo>
                  <a:pt x="1327404" y="1224534"/>
                </a:lnTo>
                <a:lnTo>
                  <a:pt x="1333500" y="1224534"/>
                </a:lnTo>
                <a:close/>
              </a:path>
              <a:path w="1339214" h="1235710">
                <a:moveTo>
                  <a:pt x="1333500" y="1235202"/>
                </a:moveTo>
                <a:lnTo>
                  <a:pt x="1333500" y="1224534"/>
                </a:lnTo>
                <a:lnTo>
                  <a:pt x="1327404" y="1229867"/>
                </a:lnTo>
                <a:lnTo>
                  <a:pt x="1327404" y="1235202"/>
                </a:lnTo>
                <a:lnTo>
                  <a:pt x="1333500" y="1235202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19139" y="3328415"/>
            <a:ext cx="1339215" cy="1236345"/>
          </a:xfrm>
          <a:custGeom>
            <a:avLst/>
            <a:gdLst/>
            <a:ahLst/>
            <a:cxnLst/>
            <a:rect l="l" t="t" r="r" b="b"/>
            <a:pathLst>
              <a:path w="1339215" h="1236345">
                <a:moveTo>
                  <a:pt x="1338834" y="1235964"/>
                </a:moveTo>
                <a:lnTo>
                  <a:pt x="1338834" y="0"/>
                </a:lnTo>
                <a:lnTo>
                  <a:pt x="0" y="0"/>
                </a:lnTo>
                <a:lnTo>
                  <a:pt x="0" y="1235964"/>
                </a:lnTo>
                <a:lnTo>
                  <a:pt x="5346" y="1235964"/>
                </a:lnTo>
                <a:lnTo>
                  <a:pt x="5346" y="11430"/>
                </a:lnTo>
                <a:lnTo>
                  <a:pt x="10668" y="5334"/>
                </a:lnTo>
                <a:lnTo>
                  <a:pt x="10668" y="11430"/>
                </a:lnTo>
                <a:lnTo>
                  <a:pt x="1328178" y="11430"/>
                </a:lnTo>
                <a:lnTo>
                  <a:pt x="1328178" y="5334"/>
                </a:lnTo>
                <a:lnTo>
                  <a:pt x="1333500" y="11430"/>
                </a:lnTo>
                <a:lnTo>
                  <a:pt x="1333500" y="1235964"/>
                </a:lnTo>
                <a:lnTo>
                  <a:pt x="1338834" y="1235964"/>
                </a:lnTo>
                <a:close/>
              </a:path>
              <a:path w="1339215" h="1236345">
                <a:moveTo>
                  <a:pt x="10668" y="11430"/>
                </a:moveTo>
                <a:lnTo>
                  <a:pt x="10668" y="5334"/>
                </a:lnTo>
                <a:lnTo>
                  <a:pt x="5346" y="11430"/>
                </a:lnTo>
                <a:lnTo>
                  <a:pt x="10668" y="11430"/>
                </a:lnTo>
                <a:close/>
              </a:path>
              <a:path w="1339215" h="1236345">
                <a:moveTo>
                  <a:pt x="10668" y="1224534"/>
                </a:moveTo>
                <a:lnTo>
                  <a:pt x="10668" y="11430"/>
                </a:lnTo>
                <a:lnTo>
                  <a:pt x="5346" y="11430"/>
                </a:lnTo>
                <a:lnTo>
                  <a:pt x="5346" y="1224534"/>
                </a:lnTo>
                <a:lnTo>
                  <a:pt x="10668" y="1224534"/>
                </a:lnTo>
                <a:close/>
              </a:path>
              <a:path w="1339215" h="1236345">
                <a:moveTo>
                  <a:pt x="1333500" y="1224534"/>
                </a:moveTo>
                <a:lnTo>
                  <a:pt x="5346" y="1224534"/>
                </a:lnTo>
                <a:lnTo>
                  <a:pt x="10668" y="1229868"/>
                </a:lnTo>
                <a:lnTo>
                  <a:pt x="10668" y="1235964"/>
                </a:lnTo>
                <a:lnTo>
                  <a:pt x="1328178" y="1235964"/>
                </a:lnTo>
                <a:lnTo>
                  <a:pt x="1328178" y="1229868"/>
                </a:lnTo>
                <a:lnTo>
                  <a:pt x="1333500" y="1224534"/>
                </a:lnTo>
                <a:close/>
              </a:path>
              <a:path w="1339215" h="1236345">
                <a:moveTo>
                  <a:pt x="10668" y="1235964"/>
                </a:moveTo>
                <a:lnTo>
                  <a:pt x="10668" y="1229868"/>
                </a:lnTo>
                <a:lnTo>
                  <a:pt x="5346" y="1224534"/>
                </a:lnTo>
                <a:lnTo>
                  <a:pt x="5346" y="1235964"/>
                </a:lnTo>
                <a:lnTo>
                  <a:pt x="10668" y="1235964"/>
                </a:lnTo>
                <a:close/>
              </a:path>
              <a:path w="1339215" h="1236345">
                <a:moveTo>
                  <a:pt x="1333500" y="11430"/>
                </a:moveTo>
                <a:lnTo>
                  <a:pt x="1328178" y="5334"/>
                </a:lnTo>
                <a:lnTo>
                  <a:pt x="1328178" y="11430"/>
                </a:lnTo>
                <a:lnTo>
                  <a:pt x="1333500" y="11430"/>
                </a:lnTo>
                <a:close/>
              </a:path>
              <a:path w="1339215" h="1236345">
                <a:moveTo>
                  <a:pt x="1333500" y="1224534"/>
                </a:moveTo>
                <a:lnTo>
                  <a:pt x="1333500" y="11430"/>
                </a:lnTo>
                <a:lnTo>
                  <a:pt x="1328178" y="11430"/>
                </a:lnTo>
                <a:lnTo>
                  <a:pt x="1328178" y="1224534"/>
                </a:lnTo>
                <a:lnTo>
                  <a:pt x="1333500" y="1224534"/>
                </a:lnTo>
                <a:close/>
              </a:path>
              <a:path w="1339215" h="1236345">
                <a:moveTo>
                  <a:pt x="1333500" y="1235964"/>
                </a:moveTo>
                <a:lnTo>
                  <a:pt x="1333500" y="1224534"/>
                </a:lnTo>
                <a:lnTo>
                  <a:pt x="1328178" y="1229868"/>
                </a:lnTo>
                <a:lnTo>
                  <a:pt x="1328178" y="1235964"/>
                </a:lnTo>
                <a:lnTo>
                  <a:pt x="1333500" y="1235964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1698" y="2006345"/>
            <a:ext cx="1339850" cy="1235710"/>
          </a:xfrm>
          <a:custGeom>
            <a:avLst/>
            <a:gdLst/>
            <a:ahLst/>
            <a:cxnLst/>
            <a:rect l="l" t="t" r="r" b="b"/>
            <a:pathLst>
              <a:path w="1339850" h="1235710">
                <a:moveTo>
                  <a:pt x="1339596" y="1235202"/>
                </a:moveTo>
                <a:lnTo>
                  <a:pt x="1339596" y="0"/>
                </a:lnTo>
                <a:lnTo>
                  <a:pt x="0" y="0"/>
                </a:lnTo>
                <a:lnTo>
                  <a:pt x="0" y="1235202"/>
                </a:lnTo>
                <a:lnTo>
                  <a:pt x="6108" y="1235202"/>
                </a:lnTo>
                <a:lnTo>
                  <a:pt x="6108" y="10668"/>
                </a:lnTo>
                <a:lnTo>
                  <a:pt x="11442" y="5334"/>
                </a:lnTo>
                <a:lnTo>
                  <a:pt x="11442" y="10668"/>
                </a:lnTo>
                <a:lnTo>
                  <a:pt x="1328178" y="10667"/>
                </a:lnTo>
                <a:lnTo>
                  <a:pt x="1328178" y="5333"/>
                </a:lnTo>
                <a:lnTo>
                  <a:pt x="1333500" y="10667"/>
                </a:lnTo>
                <a:lnTo>
                  <a:pt x="1333500" y="1235202"/>
                </a:lnTo>
                <a:lnTo>
                  <a:pt x="1339596" y="1235202"/>
                </a:lnTo>
                <a:close/>
              </a:path>
              <a:path w="1339850" h="1235710">
                <a:moveTo>
                  <a:pt x="11442" y="10668"/>
                </a:moveTo>
                <a:lnTo>
                  <a:pt x="11442" y="5334"/>
                </a:lnTo>
                <a:lnTo>
                  <a:pt x="6108" y="10668"/>
                </a:lnTo>
                <a:lnTo>
                  <a:pt x="11442" y="10668"/>
                </a:lnTo>
                <a:close/>
              </a:path>
              <a:path w="1339850" h="1235710">
                <a:moveTo>
                  <a:pt x="11442" y="1223772"/>
                </a:moveTo>
                <a:lnTo>
                  <a:pt x="11442" y="10668"/>
                </a:lnTo>
                <a:lnTo>
                  <a:pt x="6108" y="10668"/>
                </a:lnTo>
                <a:lnTo>
                  <a:pt x="6108" y="1223772"/>
                </a:lnTo>
                <a:lnTo>
                  <a:pt x="11442" y="1223772"/>
                </a:lnTo>
                <a:close/>
              </a:path>
              <a:path w="1339850" h="1235710">
                <a:moveTo>
                  <a:pt x="1333500" y="1223771"/>
                </a:moveTo>
                <a:lnTo>
                  <a:pt x="6108" y="1223772"/>
                </a:lnTo>
                <a:lnTo>
                  <a:pt x="11442" y="1229868"/>
                </a:lnTo>
                <a:lnTo>
                  <a:pt x="11442" y="1235202"/>
                </a:lnTo>
                <a:lnTo>
                  <a:pt x="1328178" y="1235202"/>
                </a:lnTo>
                <a:lnTo>
                  <a:pt x="1328178" y="1229867"/>
                </a:lnTo>
                <a:lnTo>
                  <a:pt x="1333500" y="1223771"/>
                </a:lnTo>
                <a:close/>
              </a:path>
              <a:path w="1339850" h="1235710">
                <a:moveTo>
                  <a:pt x="11442" y="1235202"/>
                </a:moveTo>
                <a:lnTo>
                  <a:pt x="11442" y="1229868"/>
                </a:lnTo>
                <a:lnTo>
                  <a:pt x="6108" y="1223772"/>
                </a:lnTo>
                <a:lnTo>
                  <a:pt x="6108" y="1235202"/>
                </a:lnTo>
                <a:lnTo>
                  <a:pt x="11442" y="1235202"/>
                </a:lnTo>
                <a:close/>
              </a:path>
              <a:path w="1339850" h="1235710">
                <a:moveTo>
                  <a:pt x="1333500" y="10667"/>
                </a:moveTo>
                <a:lnTo>
                  <a:pt x="1328178" y="5333"/>
                </a:lnTo>
                <a:lnTo>
                  <a:pt x="1328178" y="10667"/>
                </a:lnTo>
                <a:lnTo>
                  <a:pt x="1333500" y="10667"/>
                </a:lnTo>
                <a:close/>
              </a:path>
              <a:path w="1339850" h="1235710">
                <a:moveTo>
                  <a:pt x="1333500" y="1223771"/>
                </a:moveTo>
                <a:lnTo>
                  <a:pt x="1333500" y="10667"/>
                </a:lnTo>
                <a:lnTo>
                  <a:pt x="1328178" y="10667"/>
                </a:lnTo>
                <a:lnTo>
                  <a:pt x="1328178" y="1223771"/>
                </a:lnTo>
                <a:lnTo>
                  <a:pt x="1333500" y="1223771"/>
                </a:lnTo>
                <a:close/>
              </a:path>
              <a:path w="1339850" h="1235710">
                <a:moveTo>
                  <a:pt x="1333500" y="1235202"/>
                </a:moveTo>
                <a:lnTo>
                  <a:pt x="1333500" y="1223771"/>
                </a:lnTo>
                <a:lnTo>
                  <a:pt x="1328178" y="1229867"/>
                </a:lnTo>
                <a:lnTo>
                  <a:pt x="1328178" y="1235202"/>
                </a:lnTo>
                <a:lnTo>
                  <a:pt x="1333500" y="1235202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5185" y="1994154"/>
            <a:ext cx="1339850" cy="1236345"/>
          </a:xfrm>
          <a:custGeom>
            <a:avLst/>
            <a:gdLst/>
            <a:ahLst/>
            <a:cxnLst/>
            <a:rect l="l" t="t" r="r" b="b"/>
            <a:pathLst>
              <a:path w="1339850" h="1236345">
                <a:moveTo>
                  <a:pt x="1339596" y="1235964"/>
                </a:moveTo>
                <a:lnTo>
                  <a:pt x="1339595" y="0"/>
                </a:lnTo>
                <a:lnTo>
                  <a:pt x="0" y="0"/>
                </a:lnTo>
                <a:lnTo>
                  <a:pt x="0" y="1235964"/>
                </a:lnTo>
                <a:lnTo>
                  <a:pt x="6096" y="1235964"/>
                </a:lnTo>
                <a:lnTo>
                  <a:pt x="6095" y="11430"/>
                </a:lnTo>
                <a:lnTo>
                  <a:pt x="11429" y="6096"/>
                </a:lnTo>
                <a:lnTo>
                  <a:pt x="11429" y="11430"/>
                </a:lnTo>
                <a:lnTo>
                  <a:pt x="1328165" y="11430"/>
                </a:lnTo>
                <a:lnTo>
                  <a:pt x="1328165" y="6096"/>
                </a:lnTo>
                <a:lnTo>
                  <a:pt x="1334261" y="11430"/>
                </a:lnTo>
                <a:lnTo>
                  <a:pt x="1334262" y="1235964"/>
                </a:lnTo>
                <a:lnTo>
                  <a:pt x="1339596" y="1235964"/>
                </a:lnTo>
                <a:close/>
              </a:path>
              <a:path w="1339850" h="1236345">
                <a:moveTo>
                  <a:pt x="11429" y="11430"/>
                </a:moveTo>
                <a:lnTo>
                  <a:pt x="11429" y="6096"/>
                </a:lnTo>
                <a:lnTo>
                  <a:pt x="6095" y="11430"/>
                </a:lnTo>
                <a:lnTo>
                  <a:pt x="11429" y="11430"/>
                </a:lnTo>
                <a:close/>
              </a:path>
              <a:path w="1339850" h="1236345">
                <a:moveTo>
                  <a:pt x="11429" y="1224534"/>
                </a:moveTo>
                <a:lnTo>
                  <a:pt x="11429" y="11430"/>
                </a:lnTo>
                <a:lnTo>
                  <a:pt x="6095" y="11430"/>
                </a:lnTo>
                <a:lnTo>
                  <a:pt x="6096" y="1224534"/>
                </a:lnTo>
                <a:lnTo>
                  <a:pt x="11429" y="1224534"/>
                </a:lnTo>
                <a:close/>
              </a:path>
              <a:path w="1339850" h="1236345">
                <a:moveTo>
                  <a:pt x="1334262" y="1224534"/>
                </a:moveTo>
                <a:lnTo>
                  <a:pt x="6096" y="1224534"/>
                </a:lnTo>
                <a:lnTo>
                  <a:pt x="11430" y="1230630"/>
                </a:lnTo>
                <a:lnTo>
                  <a:pt x="11429" y="1235964"/>
                </a:lnTo>
                <a:lnTo>
                  <a:pt x="1328166" y="1235964"/>
                </a:lnTo>
                <a:lnTo>
                  <a:pt x="1328166" y="1230630"/>
                </a:lnTo>
                <a:lnTo>
                  <a:pt x="1334262" y="1224534"/>
                </a:lnTo>
                <a:close/>
              </a:path>
              <a:path w="1339850" h="1236345">
                <a:moveTo>
                  <a:pt x="11429" y="1235964"/>
                </a:moveTo>
                <a:lnTo>
                  <a:pt x="11430" y="1230630"/>
                </a:lnTo>
                <a:lnTo>
                  <a:pt x="6096" y="1224534"/>
                </a:lnTo>
                <a:lnTo>
                  <a:pt x="6096" y="1235964"/>
                </a:lnTo>
                <a:lnTo>
                  <a:pt x="11429" y="1235964"/>
                </a:lnTo>
                <a:close/>
              </a:path>
              <a:path w="1339850" h="1236345">
                <a:moveTo>
                  <a:pt x="1334261" y="11430"/>
                </a:moveTo>
                <a:lnTo>
                  <a:pt x="1328165" y="6096"/>
                </a:lnTo>
                <a:lnTo>
                  <a:pt x="1328165" y="11430"/>
                </a:lnTo>
                <a:lnTo>
                  <a:pt x="1334261" y="11430"/>
                </a:lnTo>
                <a:close/>
              </a:path>
              <a:path w="1339850" h="1236345">
                <a:moveTo>
                  <a:pt x="1334262" y="1224534"/>
                </a:moveTo>
                <a:lnTo>
                  <a:pt x="1334261" y="11430"/>
                </a:lnTo>
                <a:lnTo>
                  <a:pt x="1328165" y="11430"/>
                </a:lnTo>
                <a:lnTo>
                  <a:pt x="1328166" y="1224534"/>
                </a:lnTo>
                <a:lnTo>
                  <a:pt x="1334262" y="1224534"/>
                </a:lnTo>
                <a:close/>
              </a:path>
              <a:path w="1339850" h="1236345">
                <a:moveTo>
                  <a:pt x="1334262" y="1235964"/>
                </a:moveTo>
                <a:lnTo>
                  <a:pt x="1334262" y="1224534"/>
                </a:lnTo>
                <a:lnTo>
                  <a:pt x="1328166" y="1230630"/>
                </a:lnTo>
                <a:lnTo>
                  <a:pt x="1328166" y="1235964"/>
                </a:lnTo>
                <a:lnTo>
                  <a:pt x="1334262" y="1235964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565" y="4652009"/>
            <a:ext cx="1339850" cy="1236345"/>
          </a:xfrm>
          <a:custGeom>
            <a:avLst/>
            <a:gdLst/>
            <a:ahLst/>
            <a:cxnLst/>
            <a:rect l="l" t="t" r="r" b="b"/>
            <a:pathLst>
              <a:path w="1339850" h="1236345">
                <a:moveTo>
                  <a:pt x="1339596" y="1235964"/>
                </a:moveTo>
                <a:lnTo>
                  <a:pt x="1339596" y="0"/>
                </a:lnTo>
                <a:lnTo>
                  <a:pt x="0" y="0"/>
                </a:lnTo>
                <a:lnTo>
                  <a:pt x="0" y="1235964"/>
                </a:lnTo>
                <a:lnTo>
                  <a:pt x="6096" y="1235964"/>
                </a:lnTo>
                <a:lnTo>
                  <a:pt x="6096" y="11429"/>
                </a:lnTo>
                <a:lnTo>
                  <a:pt x="11429" y="6095"/>
                </a:lnTo>
                <a:lnTo>
                  <a:pt x="11429" y="11429"/>
                </a:lnTo>
                <a:lnTo>
                  <a:pt x="1328166" y="11429"/>
                </a:lnTo>
                <a:lnTo>
                  <a:pt x="1328166" y="6095"/>
                </a:lnTo>
                <a:lnTo>
                  <a:pt x="1333500" y="11429"/>
                </a:lnTo>
                <a:lnTo>
                  <a:pt x="1333500" y="1235964"/>
                </a:lnTo>
                <a:lnTo>
                  <a:pt x="1339596" y="1235964"/>
                </a:lnTo>
                <a:close/>
              </a:path>
              <a:path w="1339850" h="1236345">
                <a:moveTo>
                  <a:pt x="11429" y="11429"/>
                </a:moveTo>
                <a:lnTo>
                  <a:pt x="11429" y="6095"/>
                </a:lnTo>
                <a:lnTo>
                  <a:pt x="6096" y="11429"/>
                </a:lnTo>
                <a:lnTo>
                  <a:pt x="11429" y="11429"/>
                </a:lnTo>
                <a:close/>
              </a:path>
              <a:path w="1339850" h="1236345">
                <a:moveTo>
                  <a:pt x="11430" y="1224534"/>
                </a:moveTo>
                <a:lnTo>
                  <a:pt x="11429" y="11429"/>
                </a:lnTo>
                <a:lnTo>
                  <a:pt x="6096" y="11429"/>
                </a:lnTo>
                <a:lnTo>
                  <a:pt x="6096" y="1224534"/>
                </a:lnTo>
                <a:lnTo>
                  <a:pt x="11430" y="1224534"/>
                </a:lnTo>
                <a:close/>
              </a:path>
              <a:path w="1339850" h="1236345">
                <a:moveTo>
                  <a:pt x="1333500" y="1224534"/>
                </a:moveTo>
                <a:lnTo>
                  <a:pt x="6096" y="1224534"/>
                </a:lnTo>
                <a:lnTo>
                  <a:pt x="11430" y="1230629"/>
                </a:lnTo>
                <a:lnTo>
                  <a:pt x="11429" y="1235964"/>
                </a:lnTo>
                <a:lnTo>
                  <a:pt x="1328166" y="1235964"/>
                </a:lnTo>
                <a:lnTo>
                  <a:pt x="1328166" y="1230629"/>
                </a:lnTo>
                <a:lnTo>
                  <a:pt x="1333500" y="1224534"/>
                </a:lnTo>
                <a:close/>
              </a:path>
              <a:path w="1339850" h="1236345">
                <a:moveTo>
                  <a:pt x="11429" y="1235964"/>
                </a:moveTo>
                <a:lnTo>
                  <a:pt x="11430" y="1230629"/>
                </a:lnTo>
                <a:lnTo>
                  <a:pt x="6096" y="1224534"/>
                </a:lnTo>
                <a:lnTo>
                  <a:pt x="6096" y="1235964"/>
                </a:lnTo>
                <a:lnTo>
                  <a:pt x="11429" y="1235964"/>
                </a:lnTo>
                <a:close/>
              </a:path>
              <a:path w="1339850" h="1236345">
                <a:moveTo>
                  <a:pt x="1333500" y="11429"/>
                </a:moveTo>
                <a:lnTo>
                  <a:pt x="1328166" y="6095"/>
                </a:lnTo>
                <a:lnTo>
                  <a:pt x="1328166" y="11429"/>
                </a:lnTo>
                <a:lnTo>
                  <a:pt x="1333500" y="11429"/>
                </a:lnTo>
                <a:close/>
              </a:path>
              <a:path w="1339850" h="1236345">
                <a:moveTo>
                  <a:pt x="1333500" y="1224534"/>
                </a:moveTo>
                <a:lnTo>
                  <a:pt x="1333500" y="11429"/>
                </a:lnTo>
                <a:lnTo>
                  <a:pt x="1328166" y="11429"/>
                </a:lnTo>
                <a:lnTo>
                  <a:pt x="1328166" y="1224534"/>
                </a:lnTo>
                <a:lnTo>
                  <a:pt x="1333500" y="1224534"/>
                </a:lnTo>
                <a:close/>
              </a:path>
              <a:path w="1339850" h="1236345">
                <a:moveTo>
                  <a:pt x="1333500" y="1235964"/>
                </a:moveTo>
                <a:lnTo>
                  <a:pt x="1333500" y="1224534"/>
                </a:lnTo>
                <a:lnTo>
                  <a:pt x="1328166" y="1230629"/>
                </a:lnTo>
                <a:lnTo>
                  <a:pt x="1328166" y="1235964"/>
                </a:lnTo>
                <a:lnTo>
                  <a:pt x="1333500" y="1235964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31555" y="4661153"/>
            <a:ext cx="1339850" cy="1235710"/>
          </a:xfrm>
          <a:custGeom>
            <a:avLst/>
            <a:gdLst/>
            <a:ahLst/>
            <a:cxnLst/>
            <a:rect l="l" t="t" r="r" b="b"/>
            <a:pathLst>
              <a:path w="1339850" h="1235710">
                <a:moveTo>
                  <a:pt x="1339596" y="1235202"/>
                </a:moveTo>
                <a:lnTo>
                  <a:pt x="1339595" y="0"/>
                </a:lnTo>
                <a:lnTo>
                  <a:pt x="0" y="0"/>
                </a:lnTo>
                <a:lnTo>
                  <a:pt x="0" y="1235202"/>
                </a:lnTo>
                <a:lnTo>
                  <a:pt x="6095" y="1235202"/>
                </a:lnTo>
                <a:lnTo>
                  <a:pt x="6095" y="10668"/>
                </a:lnTo>
                <a:lnTo>
                  <a:pt x="11430" y="5334"/>
                </a:lnTo>
                <a:lnTo>
                  <a:pt x="11429" y="10668"/>
                </a:lnTo>
                <a:lnTo>
                  <a:pt x="1328165" y="10668"/>
                </a:lnTo>
                <a:lnTo>
                  <a:pt x="1328165" y="5334"/>
                </a:lnTo>
                <a:lnTo>
                  <a:pt x="1333499" y="10668"/>
                </a:lnTo>
                <a:lnTo>
                  <a:pt x="1333500" y="1235202"/>
                </a:lnTo>
                <a:lnTo>
                  <a:pt x="1339596" y="1235202"/>
                </a:lnTo>
                <a:close/>
              </a:path>
              <a:path w="1339850" h="1235710">
                <a:moveTo>
                  <a:pt x="11429" y="10668"/>
                </a:moveTo>
                <a:lnTo>
                  <a:pt x="11430" y="5334"/>
                </a:lnTo>
                <a:lnTo>
                  <a:pt x="6095" y="10668"/>
                </a:lnTo>
                <a:lnTo>
                  <a:pt x="11429" y="10668"/>
                </a:lnTo>
                <a:close/>
              </a:path>
              <a:path w="1339850" h="1235710">
                <a:moveTo>
                  <a:pt x="11429" y="1224534"/>
                </a:moveTo>
                <a:lnTo>
                  <a:pt x="11429" y="10668"/>
                </a:lnTo>
                <a:lnTo>
                  <a:pt x="6095" y="10668"/>
                </a:lnTo>
                <a:lnTo>
                  <a:pt x="6095" y="1224534"/>
                </a:lnTo>
                <a:lnTo>
                  <a:pt x="11429" y="1224534"/>
                </a:lnTo>
                <a:close/>
              </a:path>
              <a:path w="1339850" h="1235710">
                <a:moveTo>
                  <a:pt x="1333499" y="1224534"/>
                </a:moveTo>
                <a:lnTo>
                  <a:pt x="6095" y="1224534"/>
                </a:lnTo>
                <a:lnTo>
                  <a:pt x="11430" y="1229868"/>
                </a:lnTo>
                <a:lnTo>
                  <a:pt x="11429" y="1235202"/>
                </a:lnTo>
                <a:lnTo>
                  <a:pt x="1328166" y="1235202"/>
                </a:lnTo>
                <a:lnTo>
                  <a:pt x="1328165" y="1229868"/>
                </a:lnTo>
                <a:lnTo>
                  <a:pt x="1333499" y="1224534"/>
                </a:lnTo>
                <a:close/>
              </a:path>
              <a:path w="1339850" h="1235710">
                <a:moveTo>
                  <a:pt x="11429" y="1235202"/>
                </a:moveTo>
                <a:lnTo>
                  <a:pt x="11430" y="1229868"/>
                </a:lnTo>
                <a:lnTo>
                  <a:pt x="6095" y="1224534"/>
                </a:lnTo>
                <a:lnTo>
                  <a:pt x="6095" y="1235202"/>
                </a:lnTo>
                <a:lnTo>
                  <a:pt x="11429" y="1235202"/>
                </a:lnTo>
                <a:close/>
              </a:path>
              <a:path w="1339850" h="1235710">
                <a:moveTo>
                  <a:pt x="1333499" y="10668"/>
                </a:moveTo>
                <a:lnTo>
                  <a:pt x="1328165" y="5334"/>
                </a:lnTo>
                <a:lnTo>
                  <a:pt x="1328165" y="10668"/>
                </a:lnTo>
                <a:lnTo>
                  <a:pt x="1333499" y="10668"/>
                </a:lnTo>
                <a:close/>
              </a:path>
              <a:path w="1339850" h="1235710">
                <a:moveTo>
                  <a:pt x="1333499" y="1224534"/>
                </a:moveTo>
                <a:lnTo>
                  <a:pt x="1333499" y="10668"/>
                </a:lnTo>
                <a:lnTo>
                  <a:pt x="1328165" y="10668"/>
                </a:lnTo>
                <a:lnTo>
                  <a:pt x="1328165" y="1224534"/>
                </a:lnTo>
                <a:lnTo>
                  <a:pt x="1333499" y="1224534"/>
                </a:lnTo>
                <a:close/>
              </a:path>
              <a:path w="1339850" h="1235710">
                <a:moveTo>
                  <a:pt x="1333500" y="1235202"/>
                </a:moveTo>
                <a:lnTo>
                  <a:pt x="1333499" y="1224534"/>
                </a:lnTo>
                <a:lnTo>
                  <a:pt x="1328165" y="1229868"/>
                </a:lnTo>
                <a:lnTo>
                  <a:pt x="1328166" y="1235202"/>
                </a:lnTo>
                <a:lnTo>
                  <a:pt x="1333500" y="1235202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91547" y="4642103"/>
            <a:ext cx="1339215" cy="1235710"/>
          </a:xfrm>
          <a:custGeom>
            <a:avLst/>
            <a:gdLst/>
            <a:ahLst/>
            <a:cxnLst/>
            <a:rect l="l" t="t" r="r" b="b"/>
            <a:pathLst>
              <a:path w="1339214" h="1235710">
                <a:moveTo>
                  <a:pt x="1338834" y="1235202"/>
                </a:moveTo>
                <a:lnTo>
                  <a:pt x="1338834" y="0"/>
                </a:lnTo>
                <a:lnTo>
                  <a:pt x="0" y="0"/>
                </a:lnTo>
                <a:lnTo>
                  <a:pt x="0" y="1235202"/>
                </a:lnTo>
                <a:lnTo>
                  <a:pt x="5334" y="1235202"/>
                </a:lnTo>
                <a:lnTo>
                  <a:pt x="5334" y="10668"/>
                </a:lnTo>
                <a:lnTo>
                  <a:pt x="10668" y="5334"/>
                </a:lnTo>
                <a:lnTo>
                  <a:pt x="10668" y="10668"/>
                </a:lnTo>
                <a:lnTo>
                  <a:pt x="1327404" y="10668"/>
                </a:lnTo>
                <a:lnTo>
                  <a:pt x="1327404" y="5334"/>
                </a:lnTo>
                <a:lnTo>
                  <a:pt x="1333500" y="10668"/>
                </a:lnTo>
                <a:lnTo>
                  <a:pt x="1333500" y="1235202"/>
                </a:lnTo>
                <a:lnTo>
                  <a:pt x="1338834" y="1235202"/>
                </a:lnTo>
                <a:close/>
              </a:path>
              <a:path w="1339214" h="1235710">
                <a:moveTo>
                  <a:pt x="10668" y="10668"/>
                </a:moveTo>
                <a:lnTo>
                  <a:pt x="10668" y="5334"/>
                </a:lnTo>
                <a:lnTo>
                  <a:pt x="5334" y="10668"/>
                </a:lnTo>
                <a:lnTo>
                  <a:pt x="10668" y="10668"/>
                </a:lnTo>
                <a:close/>
              </a:path>
              <a:path w="1339214" h="1235710">
                <a:moveTo>
                  <a:pt x="10668" y="1224534"/>
                </a:moveTo>
                <a:lnTo>
                  <a:pt x="10668" y="10668"/>
                </a:lnTo>
                <a:lnTo>
                  <a:pt x="5334" y="10668"/>
                </a:lnTo>
                <a:lnTo>
                  <a:pt x="5334" y="1224534"/>
                </a:lnTo>
                <a:lnTo>
                  <a:pt x="10668" y="1224534"/>
                </a:lnTo>
                <a:close/>
              </a:path>
              <a:path w="1339214" h="1235710">
                <a:moveTo>
                  <a:pt x="1333500" y="1224534"/>
                </a:moveTo>
                <a:lnTo>
                  <a:pt x="5334" y="1224534"/>
                </a:lnTo>
                <a:lnTo>
                  <a:pt x="10668" y="1229868"/>
                </a:lnTo>
                <a:lnTo>
                  <a:pt x="10668" y="1235202"/>
                </a:lnTo>
                <a:lnTo>
                  <a:pt x="1327404" y="1235202"/>
                </a:lnTo>
                <a:lnTo>
                  <a:pt x="1327404" y="1229868"/>
                </a:lnTo>
                <a:lnTo>
                  <a:pt x="1333500" y="1224534"/>
                </a:lnTo>
                <a:close/>
              </a:path>
              <a:path w="1339214" h="1235710">
                <a:moveTo>
                  <a:pt x="10668" y="1235202"/>
                </a:moveTo>
                <a:lnTo>
                  <a:pt x="10668" y="1229868"/>
                </a:lnTo>
                <a:lnTo>
                  <a:pt x="5334" y="1224534"/>
                </a:lnTo>
                <a:lnTo>
                  <a:pt x="5334" y="1235202"/>
                </a:lnTo>
                <a:lnTo>
                  <a:pt x="10668" y="1235202"/>
                </a:lnTo>
                <a:close/>
              </a:path>
              <a:path w="1339214" h="1235710">
                <a:moveTo>
                  <a:pt x="1333500" y="10668"/>
                </a:moveTo>
                <a:lnTo>
                  <a:pt x="1327404" y="5334"/>
                </a:lnTo>
                <a:lnTo>
                  <a:pt x="1327404" y="10668"/>
                </a:lnTo>
                <a:lnTo>
                  <a:pt x="1333500" y="10668"/>
                </a:lnTo>
                <a:close/>
              </a:path>
              <a:path w="1339214" h="1235710">
                <a:moveTo>
                  <a:pt x="1333500" y="1224534"/>
                </a:moveTo>
                <a:lnTo>
                  <a:pt x="1333500" y="10668"/>
                </a:lnTo>
                <a:lnTo>
                  <a:pt x="1327404" y="10668"/>
                </a:lnTo>
                <a:lnTo>
                  <a:pt x="1327404" y="1224534"/>
                </a:lnTo>
                <a:lnTo>
                  <a:pt x="1333500" y="1224534"/>
                </a:lnTo>
                <a:close/>
              </a:path>
              <a:path w="1339214" h="1235710">
                <a:moveTo>
                  <a:pt x="1333500" y="1235202"/>
                </a:moveTo>
                <a:lnTo>
                  <a:pt x="1333500" y="1224534"/>
                </a:lnTo>
                <a:lnTo>
                  <a:pt x="1327404" y="1229868"/>
                </a:lnTo>
                <a:lnTo>
                  <a:pt x="1327404" y="1235202"/>
                </a:lnTo>
                <a:lnTo>
                  <a:pt x="1333500" y="1235202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51698" y="4632197"/>
            <a:ext cx="1339850" cy="1236345"/>
          </a:xfrm>
          <a:custGeom>
            <a:avLst/>
            <a:gdLst/>
            <a:ahLst/>
            <a:cxnLst/>
            <a:rect l="l" t="t" r="r" b="b"/>
            <a:pathLst>
              <a:path w="1339850" h="1236345">
                <a:moveTo>
                  <a:pt x="1339596" y="1235964"/>
                </a:moveTo>
                <a:lnTo>
                  <a:pt x="1339596" y="0"/>
                </a:lnTo>
                <a:lnTo>
                  <a:pt x="0" y="0"/>
                </a:lnTo>
                <a:lnTo>
                  <a:pt x="0" y="1235964"/>
                </a:lnTo>
                <a:lnTo>
                  <a:pt x="6108" y="1235964"/>
                </a:lnTo>
                <a:lnTo>
                  <a:pt x="6108" y="11429"/>
                </a:lnTo>
                <a:lnTo>
                  <a:pt x="11442" y="5334"/>
                </a:lnTo>
                <a:lnTo>
                  <a:pt x="11442" y="11429"/>
                </a:lnTo>
                <a:lnTo>
                  <a:pt x="1328178" y="11429"/>
                </a:lnTo>
                <a:lnTo>
                  <a:pt x="1328178" y="5334"/>
                </a:lnTo>
                <a:lnTo>
                  <a:pt x="1333500" y="11429"/>
                </a:lnTo>
                <a:lnTo>
                  <a:pt x="1333500" y="1235964"/>
                </a:lnTo>
                <a:lnTo>
                  <a:pt x="1339596" y="1235964"/>
                </a:lnTo>
                <a:close/>
              </a:path>
              <a:path w="1339850" h="1236345">
                <a:moveTo>
                  <a:pt x="11442" y="11429"/>
                </a:moveTo>
                <a:lnTo>
                  <a:pt x="11442" y="5334"/>
                </a:lnTo>
                <a:lnTo>
                  <a:pt x="6108" y="11429"/>
                </a:lnTo>
                <a:lnTo>
                  <a:pt x="11442" y="11429"/>
                </a:lnTo>
                <a:close/>
              </a:path>
              <a:path w="1339850" h="1236345">
                <a:moveTo>
                  <a:pt x="11442" y="1224534"/>
                </a:moveTo>
                <a:lnTo>
                  <a:pt x="11442" y="11429"/>
                </a:lnTo>
                <a:lnTo>
                  <a:pt x="6108" y="11429"/>
                </a:lnTo>
                <a:lnTo>
                  <a:pt x="6108" y="1224534"/>
                </a:lnTo>
                <a:lnTo>
                  <a:pt x="11442" y="1224534"/>
                </a:lnTo>
                <a:close/>
              </a:path>
              <a:path w="1339850" h="1236345">
                <a:moveTo>
                  <a:pt x="1333500" y="1224534"/>
                </a:moveTo>
                <a:lnTo>
                  <a:pt x="6108" y="1224534"/>
                </a:lnTo>
                <a:lnTo>
                  <a:pt x="11442" y="1229867"/>
                </a:lnTo>
                <a:lnTo>
                  <a:pt x="11442" y="1235964"/>
                </a:lnTo>
                <a:lnTo>
                  <a:pt x="1328178" y="1235964"/>
                </a:lnTo>
                <a:lnTo>
                  <a:pt x="1328178" y="1229867"/>
                </a:lnTo>
                <a:lnTo>
                  <a:pt x="1333500" y="1224534"/>
                </a:lnTo>
                <a:close/>
              </a:path>
              <a:path w="1339850" h="1236345">
                <a:moveTo>
                  <a:pt x="11442" y="1235964"/>
                </a:moveTo>
                <a:lnTo>
                  <a:pt x="11442" y="1229867"/>
                </a:lnTo>
                <a:lnTo>
                  <a:pt x="6108" y="1224534"/>
                </a:lnTo>
                <a:lnTo>
                  <a:pt x="6108" y="1235964"/>
                </a:lnTo>
                <a:lnTo>
                  <a:pt x="11442" y="1235964"/>
                </a:lnTo>
                <a:close/>
              </a:path>
              <a:path w="1339850" h="1236345">
                <a:moveTo>
                  <a:pt x="1333500" y="11429"/>
                </a:moveTo>
                <a:lnTo>
                  <a:pt x="1328178" y="5334"/>
                </a:lnTo>
                <a:lnTo>
                  <a:pt x="1328178" y="11429"/>
                </a:lnTo>
                <a:lnTo>
                  <a:pt x="1333500" y="11429"/>
                </a:lnTo>
                <a:close/>
              </a:path>
              <a:path w="1339850" h="1236345">
                <a:moveTo>
                  <a:pt x="1333500" y="1224534"/>
                </a:moveTo>
                <a:lnTo>
                  <a:pt x="1333500" y="11429"/>
                </a:lnTo>
                <a:lnTo>
                  <a:pt x="1328178" y="11429"/>
                </a:lnTo>
                <a:lnTo>
                  <a:pt x="1328178" y="1224534"/>
                </a:lnTo>
                <a:lnTo>
                  <a:pt x="1333500" y="1224534"/>
                </a:lnTo>
                <a:close/>
              </a:path>
              <a:path w="1339850" h="1236345">
                <a:moveTo>
                  <a:pt x="1333500" y="1235964"/>
                </a:moveTo>
                <a:lnTo>
                  <a:pt x="1333500" y="1224534"/>
                </a:lnTo>
                <a:lnTo>
                  <a:pt x="1328178" y="1229867"/>
                </a:lnTo>
                <a:lnTo>
                  <a:pt x="1328178" y="1235964"/>
                </a:lnTo>
                <a:lnTo>
                  <a:pt x="1333500" y="1235964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19139" y="4642103"/>
            <a:ext cx="1339215" cy="1235710"/>
          </a:xfrm>
          <a:custGeom>
            <a:avLst/>
            <a:gdLst/>
            <a:ahLst/>
            <a:cxnLst/>
            <a:rect l="l" t="t" r="r" b="b"/>
            <a:pathLst>
              <a:path w="1339215" h="1235710">
                <a:moveTo>
                  <a:pt x="1338834" y="1235202"/>
                </a:moveTo>
                <a:lnTo>
                  <a:pt x="1338834" y="0"/>
                </a:lnTo>
                <a:lnTo>
                  <a:pt x="0" y="0"/>
                </a:lnTo>
                <a:lnTo>
                  <a:pt x="0" y="1235202"/>
                </a:lnTo>
                <a:lnTo>
                  <a:pt x="5346" y="1235202"/>
                </a:lnTo>
                <a:lnTo>
                  <a:pt x="5346" y="10668"/>
                </a:lnTo>
                <a:lnTo>
                  <a:pt x="10668" y="5334"/>
                </a:lnTo>
                <a:lnTo>
                  <a:pt x="10668" y="10668"/>
                </a:lnTo>
                <a:lnTo>
                  <a:pt x="1328178" y="10668"/>
                </a:lnTo>
                <a:lnTo>
                  <a:pt x="1328178" y="5334"/>
                </a:lnTo>
                <a:lnTo>
                  <a:pt x="1333500" y="10668"/>
                </a:lnTo>
                <a:lnTo>
                  <a:pt x="1333500" y="1235202"/>
                </a:lnTo>
                <a:lnTo>
                  <a:pt x="1338834" y="1235202"/>
                </a:lnTo>
                <a:close/>
              </a:path>
              <a:path w="1339215" h="1235710">
                <a:moveTo>
                  <a:pt x="10668" y="10668"/>
                </a:moveTo>
                <a:lnTo>
                  <a:pt x="10668" y="5334"/>
                </a:lnTo>
                <a:lnTo>
                  <a:pt x="5346" y="10668"/>
                </a:lnTo>
                <a:lnTo>
                  <a:pt x="10668" y="10668"/>
                </a:lnTo>
                <a:close/>
              </a:path>
              <a:path w="1339215" h="1235710">
                <a:moveTo>
                  <a:pt x="10668" y="1224534"/>
                </a:moveTo>
                <a:lnTo>
                  <a:pt x="10668" y="10668"/>
                </a:lnTo>
                <a:lnTo>
                  <a:pt x="5346" y="10668"/>
                </a:lnTo>
                <a:lnTo>
                  <a:pt x="5346" y="1224534"/>
                </a:lnTo>
                <a:lnTo>
                  <a:pt x="10668" y="1224534"/>
                </a:lnTo>
                <a:close/>
              </a:path>
              <a:path w="1339215" h="1235710">
                <a:moveTo>
                  <a:pt x="1333500" y="1224534"/>
                </a:moveTo>
                <a:lnTo>
                  <a:pt x="5346" y="1224534"/>
                </a:lnTo>
                <a:lnTo>
                  <a:pt x="10668" y="1229868"/>
                </a:lnTo>
                <a:lnTo>
                  <a:pt x="10668" y="1235202"/>
                </a:lnTo>
                <a:lnTo>
                  <a:pt x="1328178" y="1235202"/>
                </a:lnTo>
                <a:lnTo>
                  <a:pt x="1328178" y="1229868"/>
                </a:lnTo>
                <a:lnTo>
                  <a:pt x="1333500" y="1224534"/>
                </a:lnTo>
                <a:close/>
              </a:path>
              <a:path w="1339215" h="1235710">
                <a:moveTo>
                  <a:pt x="10668" y="1235202"/>
                </a:moveTo>
                <a:lnTo>
                  <a:pt x="10668" y="1229868"/>
                </a:lnTo>
                <a:lnTo>
                  <a:pt x="5346" y="1224534"/>
                </a:lnTo>
                <a:lnTo>
                  <a:pt x="5346" y="1235202"/>
                </a:lnTo>
                <a:lnTo>
                  <a:pt x="10668" y="1235202"/>
                </a:lnTo>
                <a:close/>
              </a:path>
              <a:path w="1339215" h="1235710">
                <a:moveTo>
                  <a:pt x="1333500" y="10668"/>
                </a:moveTo>
                <a:lnTo>
                  <a:pt x="1328178" y="5334"/>
                </a:lnTo>
                <a:lnTo>
                  <a:pt x="1328178" y="10668"/>
                </a:lnTo>
                <a:lnTo>
                  <a:pt x="1333500" y="10668"/>
                </a:lnTo>
                <a:close/>
              </a:path>
              <a:path w="1339215" h="1235710">
                <a:moveTo>
                  <a:pt x="1333500" y="1224534"/>
                </a:moveTo>
                <a:lnTo>
                  <a:pt x="1333500" y="10668"/>
                </a:lnTo>
                <a:lnTo>
                  <a:pt x="1328178" y="10668"/>
                </a:lnTo>
                <a:lnTo>
                  <a:pt x="1328178" y="1224534"/>
                </a:lnTo>
                <a:lnTo>
                  <a:pt x="1333500" y="1224534"/>
                </a:lnTo>
                <a:close/>
              </a:path>
              <a:path w="1339215" h="1235710">
                <a:moveTo>
                  <a:pt x="1333500" y="1235202"/>
                </a:moveTo>
                <a:lnTo>
                  <a:pt x="1333500" y="1224534"/>
                </a:lnTo>
                <a:lnTo>
                  <a:pt x="1328178" y="1229868"/>
                </a:lnTo>
                <a:lnTo>
                  <a:pt x="1328178" y="1235202"/>
                </a:lnTo>
                <a:lnTo>
                  <a:pt x="1333500" y="1235202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46967" y="4642103"/>
            <a:ext cx="1339215" cy="1235710"/>
          </a:xfrm>
          <a:custGeom>
            <a:avLst/>
            <a:gdLst/>
            <a:ahLst/>
            <a:cxnLst/>
            <a:rect l="l" t="t" r="r" b="b"/>
            <a:pathLst>
              <a:path w="1339214" h="1235710">
                <a:moveTo>
                  <a:pt x="1338834" y="1235202"/>
                </a:moveTo>
                <a:lnTo>
                  <a:pt x="1338834" y="0"/>
                </a:lnTo>
                <a:lnTo>
                  <a:pt x="0" y="0"/>
                </a:lnTo>
                <a:lnTo>
                  <a:pt x="0" y="1235202"/>
                </a:lnTo>
                <a:lnTo>
                  <a:pt x="5334" y="1235202"/>
                </a:lnTo>
                <a:lnTo>
                  <a:pt x="5334" y="10668"/>
                </a:lnTo>
                <a:lnTo>
                  <a:pt x="10667" y="5334"/>
                </a:lnTo>
                <a:lnTo>
                  <a:pt x="10667" y="10668"/>
                </a:lnTo>
                <a:lnTo>
                  <a:pt x="1327403" y="10668"/>
                </a:lnTo>
                <a:lnTo>
                  <a:pt x="1327403" y="5334"/>
                </a:lnTo>
                <a:lnTo>
                  <a:pt x="1333500" y="10668"/>
                </a:lnTo>
                <a:lnTo>
                  <a:pt x="1333500" y="1235202"/>
                </a:lnTo>
                <a:lnTo>
                  <a:pt x="1338834" y="1235202"/>
                </a:lnTo>
                <a:close/>
              </a:path>
              <a:path w="1339214" h="1235710">
                <a:moveTo>
                  <a:pt x="10667" y="10668"/>
                </a:moveTo>
                <a:lnTo>
                  <a:pt x="10667" y="5334"/>
                </a:lnTo>
                <a:lnTo>
                  <a:pt x="5334" y="10668"/>
                </a:lnTo>
                <a:lnTo>
                  <a:pt x="10667" y="10668"/>
                </a:lnTo>
                <a:close/>
              </a:path>
              <a:path w="1339214" h="1235710">
                <a:moveTo>
                  <a:pt x="10667" y="1224534"/>
                </a:moveTo>
                <a:lnTo>
                  <a:pt x="10667" y="10668"/>
                </a:lnTo>
                <a:lnTo>
                  <a:pt x="5334" y="10668"/>
                </a:lnTo>
                <a:lnTo>
                  <a:pt x="5334" y="1224534"/>
                </a:lnTo>
                <a:lnTo>
                  <a:pt x="10667" y="1224534"/>
                </a:lnTo>
                <a:close/>
              </a:path>
              <a:path w="1339214" h="1235710">
                <a:moveTo>
                  <a:pt x="1333500" y="1224534"/>
                </a:moveTo>
                <a:lnTo>
                  <a:pt x="5334" y="1224534"/>
                </a:lnTo>
                <a:lnTo>
                  <a:pt x="10667" y="1229868"/>
                </a:lnTo>
                <a:lnTo>
                  <a:pt x="10667" y="1235202"/>
                </a:lnTo>
                <a:lnTo>
                  <a:pt x="1327403" y="1235202"/>
                </a:lnTo>
                <a:lnTo>
                  <a:pt x="1327403" y="1229868"/>
                </a:lnTo>
                <a:lnTo>
                  <a:pt x="1333500" y="1224534"/>
                </a:lnTo>
                <a:close/>
              </a:path>
              <a:path w="1339214" h="1235710">
                <a:moveTo>
                  <a:pt x="10667" y="1235202"/>
                </a:moveTo>
                <a:lnTo>
                  <a:pt x="10667" y="1229868"/>
                </a:lnTo>
                <a:lnTo>
                  <a:pt x="5334" y="1224534"/>
                </a:lnTo>
                <a:lnTo>
                  <a:pt x="5334" y="1235202"/>
                </a:lnTo>
                <a:lnTo>
                  <a:pt x="10667" y="1235202"/>
                </a:lnTo>
                <a:close/>
              </a:path>
              <a:path w="1339214" h="1235710">
                <a:moveTo>
                  <a:pt x="1333500" y="10668"/>
                </a:moveTo>
                <a:lnTo>
                  <a:pt x="1327403" y="5334"/>
                </a:lnTo>
                <a:lnTo>
                  <a:pt x="1327403" y="10668"/>
                </a:lnTo>
                <a:lnTo>
                  <a:pt x="1333500" y="10668"/>
                </a:lnTo>
                <a:close/>
              </a:path>
              <a:path w="1339214" h="1235710">
                <a:moveTo>
                  <a:pt x="1333500" y="1224534"/>
                </a:moveTo>
                <a:lnTo>
                  <a:pt x="1333500" y="10668"/>
                </a:lnTo>
                <a:lnTo>
                  <a:pt x="1327403" y="10668"/>
                </a:lnTo>
                <a:lnTo>
                  <a:pt x="1327403" y="1224534"/>
                </a:lnTo>
                <a:lnTo>
                  <a:pt x="1333500" y="1224534"/>
                </a:lnTo>
                <a:close/>
              </a:path>
              <a:path w="1339214" h="1235710">
                <a:moveTo>
                  <a:pt x="1333500" y="1235202"/>
                </a:moveTo>
                <a:lnTo>
                  <a:pt x="1333500" y="1224534"/>
                </a:lnTo>
                <a:lnTo>
                  <a:pt x="1327403" y="1229868"/>
                </a:lnTo>
                <a:lnTo>
                  <a:pt x="1327403" y="1235202"/>
                </a:lnTo>
                <a:lnTo>
                  <a:pt x="1333500" y="1235202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87513" y="2286761"/>
            <a:ext cx="1294358" cy="633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91163" y="2259329"/>
            <a:ext cx="1247394" cy="7056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49803" y="2135885"/>
            <a:ext cx="1052322" cy="10523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95339" y="3681221"/>
            <a:ext cx="1262329" cy="6240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95729" y="3646170"/>
            <a:ext cx="1149858" cy="7002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43886" y="3364229"/>
            <a:ext cx="1210310" cy="105079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91129" y="4702302"/>
            <a:ext cx="1115961" cy="11148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63759" y="4796790"/>
            <a:ext cx="952220" cy="9471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2795" y="4736972"/>
            <a:ext cx="802640" cy="927100"/>
          </a:xfrm>
          <a:custGeom>
            <a:avLst/>
            <a:gdLst/>
            <a:ahLst/>
            <a:cxnLst/>
            <a:rect l="l" t="t" r="r" b="b"/>
            <a:pathLst>
              <a:path w="802640" h="927100">
                <a:moveTo>
                  <a:pt x="0" y="0"/>
                </a:moveTo>
                <a:lnTo>
                  <a:pt x="802386" y="0"/>
                </a:lnTo>
                <a:lnTo>
                  <a:pt x="802386" y="926591"/>
                </a:lnTo>
                <a:lnTo>
                  <a:pt x="0" y="9265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22427" y="4736591"/>
            <a:ext cx="803148" cy="92735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96669" y="4767834"/>
            <a:ext cx="1134732" cy="8641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106548" y="2006345"/>
            <a:ext cx="1339850" cy="1235710"/>
          </a:xfrm>
          <a:custGeom>
            <a:avLst/>
            <a:gdLst/>
            <a:ahLst/>
            <a:cxnLst/>
            <a:rect l="l" t="t" r="r" b="b"/>
            <a:pathLst>
              <a:path w="1339850" h="1235710">
                <a:moveTo>
                  <a:pt x="1339596" y="1235202"/>
                </a:moveTo>
                <a:lnTo>
                  <a:pt x="1339596" y="0"/>
                </a:lnTo>
                <a:lnTo>
                  <a:pt x="0" y="0"/>
                </a:lnTo>
                <a:lnTo>
                  <a:pt x="0" y="1235202"/>
                </a:lnTo>
                <a:lnTo>
                  <a:pt x="6095" y="1235202"/>
                </a:lnTo>
                <a:lnTo>
                  <a:pt x="6095" y="10667"/>
                </a:lnTo>
                <a:lnTo>
                  <a:pt x="11429" y="5333"/>
                </a:lnTo>
                <a:lnTo>
                  <a:pt x="11429" y="10667"/>
                </a:lnTo>
                <a:lnTo>
                  <a:pt x="1328153" y="10667"/>
                </a:lnTo>
                <a:lnTo>
                  <a:pt x="1328153" y="5333"/>
                </a:lnTo>
                <a:lnTo>
                  <a:pt x="1333500" y="10667"/>
                </a:lnTo>
                <a:lnTo>
                  <a:pt x="1333500" y="1235202"/>
                </a:lnTo>
                <a:lnTo>
                  <a:pt x="1339596" y="1235202"/>
                </a:lnTo>
                <a:close/>
              </a:path>
              <a:path w="1339850" h="1235710">
                <a:moveTo>
                  <a:pt x="11429" y="10667"/>
                </a:moveTo>
                <a:lnTo>
                  <a:pt x="11429" y="5333"/>
                </a:lnTo>
                <a:lnTo>
                  <a:pt x="6095" y="10667"/>
                </a:lnTo>
                <a:lnTo>
                  <a:pt x="11429" y="10667"/>
                </a:lnTo>
                <a:close/>
              </a:path>
              <a:path w="1339850" h="1235710">
                <a:moveTo>
                  <a:pt x="11429" y="1223771"/>
                </a:moveTo>
                <a:lnTo>
                  <a:pt x="11429" y="10667"/>
                </a:lnTo>
                <a:lnTo>
                  <a:pt x="6095" y="10667"/>
                </a:lnTo>
                <a:lnTo>
                  <a:pt x="6095" y="1223771"/>
                </a:lnTo>
                <a:lnTo>
                  <a:pt x="11429" y="1223771"/>
                </a:lnTo>
                <a:close/>
              </a:path>
              <a:path w="1339850" h="1235710">
                <a:moveTo>
                  <a:pt x="1333500" y="1223771"/>
                </a:moveTo>
                <a:lnTo>
                  <a:pt x="6095" y="1223771"/>
                </a:lnTo>
                <a:lnTo>
                  <a:pt x="11429" y="1229867"/>
                </a:lnTo>
                <a:lnTo>
                  <a:pt x="11429" y="1235202"/>
                </a:lnTo>
                <a:lnTo>
                  <a:pt x="1328153" y="1235202"/>
                </a:lnTo>
                <a:lnTo>
                  <a:pt x="1328153" y="1229867"/>
                </a:lnTo>
                <a:lnTo>
                  <a:pt x="1333500" y="1223771"/>
                </a:lnTo>
                <a:close/>
              </a:path>
              <a:path w="1339850" h="1235710">
                <a:moveTo>
                  <a:pt x="11429" y="1235202"/>
                </a:moveTo>
                <a:lnTo>
                  <a:pt x="11429" y="1229867"/>
                </a:lnTo>
                <a:lnTo>
                  <a:pt x="6095" y="1223771"/>
                </a:lnTo>
                <a:lnTo>
                  <a:pt x="6095" y="1235202"/>
                </a:lnTo>
                <a:lnTo>
                  <a:pt x="11429" y="1235202"/>
                </a:lnTo>
                <a:close/>
              </a:path>
              <a:path w="1339850" h="1235710">
                <a:moveTo>
                  <a:pt x="1333500" y="10667"/>
                </a:moveTo>
                <a:lnTo>
                  <a:pt x="1328153" y="5333"/>
                </a:lnTo>
                <a:lnTo>
                  <a:pt x="1328153" y="10667"/>
                </a:lnTo>
                <a:lnTo>
                  <a:pt x="1333500" y="10667"/>
                </a:lnTo>
                <a:close/>
              </a:path>
              <a:path w="1339850" h="1235710">
                <a:moveTo>
                  <a:pt x="1333500" y="1223771"/>
                </a:moveTo>
                <a:lnTo>
                  <a:pt x="1333500" y="10667"/>
                </a:lnTo>
                <a:lnTo>
                  <a:pt x="1328153" y="10667"/>
                </a:lnTo>
                <a:lnTo>
                  <a:pt x="1328153" y="1223771"/>
                </a:lnTo>
                <a:lnTo>
                  <a:pt x="1333500" y="1223771"/>
                </a:lnTo>
                <a:close/>
              </a:path>
              <a:path w="1339850" h="1235710">
                <a:moveTo>
                  <a:pt x="1333500" y="1235202"/>
                </a:moveTo>
                <a:lnTo>
                  <a:pt x="1333500" y="1223771"/>
                </a:lnTo>
                <a:lnTo>
                  <a:pt x="1328153" y="1229867"/>
                </a:lnTo>
                <a:lnTo>
                  <a:pt x="1328153" y="1235202"/>
                </a:lnTo>
                <a:lnTo>
                  <a:pt x="1333500" y="1235202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14167" y="3305555"/>
            <a:ext cx="1339215" cy="1236345"/>
          </a:xfrm>
          <a:custGeom>
            <a:avLst/>
            <a:gdLst/>
            <a:ahLst/>
            <a:cxnLst/>
            <a:rect l="l" t="t" r="r" b="b"/>
            <a:pathLst>
              <a:path w="1339215" h="1236345">
                <a:moveTo>
                  <a:pt x="1338833" y="1235964"/>
                </a:moveTo>
                <a:lnTo>
                  <a:pt x="1338833" y="0"/>
                </a:lnTo>
                <a:lnTo>
                  <a:pt x="0" y="0"/>
                </a:lnTo>
                <a:lnTo>
                  <a:pt x="0" y="1235964"/>
                </a:lnTo>
                <a:lnTo>
                  <a:pt x="5321" y="1235964"/>
                </a:lnTo>
                <a:lnTo>
                  <a:pt x="5321" y="11429"/>
                </a:lnTo>
                <a:lnTo>
                  <a:pt x="11430" y="6095"/>
                </a:lnTo>
                <a:lnTo>
                  <a:pt x="11430" y="11429"/>
                </a:lnTo>
                <a:lnTo>
                  <a:pt x="1328153" y="11429"/>
                </a:lnTo>
                <a:lnTo>
                  <a:pt x="1328153" y="6095"/>
                </a:lnTo>
                <a:lnTo>
                  <a:pt x="1333500" y="11429"/>
                </a:lnTo>
                <a:lnTo>
                  <a:pt x="1333500" y="1235964"/>
                </a:lnTo>
                <a:lnTo>
                  <a:pt x="1338833" y="1235964"/>
                </a:lnTo>
                <a:close/>
              </a:path>
              <a:path w="1339215" h="1236345">
                <a:moveTo>
                  <a:pt x="11430" y="11429"/>
                </a:moveTo>
                <a:lnTo>
                  <a:pt x="11430" y="6095"/>
                </a:lnTo>
                <a:lnTo>
                  <a:pt x="5321" y="11429"/>
                </a:lnTo>
                <a:lnTo>
                  <a:pt x="11430" y="11429"/>
                </a:lnTo>
                <a:close/>
              </a:path>
              <a:path w="1339215" h="1236345">
                <a:moveTo>
                  <a:pt x="11430" y="1224533"/>
                </a:moveTo>
                <a:lnTo>
                  <a:pt x="11430" y="11429"/>
                </a:lnTo>
                <a:lnTo>
                  <a:pt x="5321" y="11429"/>
                </a:lnTo>
                <a:lnTo>
                  <a:pt x="5321" y="1224533"/>
                </a:lnTo>
                <a:lnTo>
                  <a:pt x="11430" y="1224533"/>
                </a:lnTo>
                <a:close/>
              </a:path>
              <a:path w="1339215" h="1236345">
                <a:moveTo>
                  <a:pt x="1333500" y="1224533"/>
                </a:moveTo>
                <a:lnTo>
                  <a:pt x="5321" y="1224533"/>
                </a:lnTo>
                <a:lnTo>
                  <a:pt x="11430" y="1230629"/>
                </a:lnTo>
                <a:lnTo>
                  <a:pt x="11430" y="1235964"/>
                </a:lnTo>
                <a:lnTo>
                  <a:pt x="1328153" y="1235964"/>
                </a:lnTo>
                <a:lnTo>
                  <a:pt x="1328153" y="1230629"/>
                </a:lnTo>
                <a:lnTo>
                  <a:pt x="1333500" y="1224533"/>
                </a:lnTo>
                <a:close/>
              </a:path>
              <a:path w="1339215" h="1236345">
                <a:moveTo>
                  <a:pt x="11430" y="1235964"/>
                </a:moveTo>
                <a:lnTo>
                  <a:pt x="11430" y="1230629"/>
                </a:lnTo>
                <a:lnTo>
                  <a:pt x="5321" y="1224533"/>
                </a:lnTo>
                <a:lnTo>
                  <a:pt x="5321" y="1235964"/>
                </a:lnTo>
                <a:lnTo>
                  <a:pt x="11430" y="1235964"/>
                </a:lnTo>
                <a:close/>
              </a:path>
              <a:path w="1339215" h="1236345">
                <a:moveTo>
                  <a:pt x="1333500" y="11429"/>
                </a:moveTo>
                <a:lnTo>
                  <a:pt x="1328153" y="6095"/>
                </a:lnTo>
                <a:lnTo>
                  <a:pt x="1328153" y="11429"/>
                </a:lnTo>
                <a:lnTo>
                  <a:pt x="1333500" y="11429"/>
                </a:lnTo>
                <a:close/>
              </a:path>
              <a:path w="1339215" h="1236345">
                <a:moveTo>
                  <a:pt x="1333500" y="1224533"/>
                </a:moveTo>
                <a:lnTo>
                  <a:pt x="1333500" y="11429"/>
                </a:lnTo>
                <a:lnTo>
                  <a:pt x="1328153" y="11429"/>
                </a:lnTo>
                <a:lnTo>
                  <a:pt x="1328153" y="1224533"/>
                </a:lnTo>
                <a:lnTo>
                  <a:pt x="1333500" y="1224533"/>
                </a:lnTo>
                <a:close/>
              </a:path>
              <a:path w="1339215" h="1236345">
                <a:moveTo>
                  <a:pt x="1333500" y="1235964"/>
                </a:moveTo>
                <a:lnTo>
                  <a:pt x="1333500" y="1224533"/>
                </a:lnTo>
                <a:lnTo>
                  <a:pt x="1328153" y="1230629"/>
                </a:lnTo>
                <a:lnTo>
                  <a:pt x="1328153" y="1235964"/>
                </a:lnTo>
                <a:lnTo>
                  <a:pt x="1333500" y="1235964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06548" y="4616958"/>
            <a:ext cx="1339850" cy="1235710"/>
          </a:xfrm>
          <a:custGeom>
            <a:avLst/>
            <a:gdLst/>
            <a:ahLst/>
            <a:cxnLst/>
            <a:rect l="l" t="t" r="r" b="b"/>
            <a:pathLst>
              <a:path w="1339850" h="1235710">
                <a:moveTo>
                  <a:pt x="1339596" y="1235202"/>
                </a:moveTo>
                <a:lnTo>
                  <a:pt x="1339596" y="0"/>
                </a:lnTo>
                <a:lnTo>
                  <a:pt x="0" y="0"/>
                </a:lnTo>
                <a:lnTo>
                  <a:pt x="0" y="1235202"/>
                </a:lnTo>
                <a:lnTo>
                  <a:pt x="6095" y="1235202"/>
                </a:lnTo>
                <a:lnTo>
                  <a:pt x="6095" y="10667"/>
                </a:lnTo>
                <a:lnTo>
                  <a:pt x="11429" y="5333"/>
                </a:lnTo>
                <a:lnTo>
                  <a:pt x="11429" y="10667"/>
                </a:lnTo>
                <a:lnTo>
                  <a:pt x="1328153" y="10667"/>
                </a:lnTo>
                <a:lnTo>
                  <a:pt x="1328153" y="5333"/>
                </a:lnTo>
                <a:lnTo>
                  <a:pt x="1333500" y="10667"/>
                </a:lnTo>
                <a:lnTo>
                  <a:pt x="1333500" y="1235202"/>
                </a:lnTo>
                <a:lnTo>
                  <a:pt x="1339596" y="1235202"/>
                </a:lnTo>
                <a:close/>
              </a:path>
              <a:path w="1339850" h="1235710">
                <a:moveTo>
                  <a:pt x="11429" y="10667"/>
                </a:moveTo>
                <a:lnTo>
                  <a:pt x="11429" y="5333"/>
                </a:lnTo>
                <a:lnTo>
                  <a:pt x="6095" y="10667"/>
                </a:lnTo>
                <a:lnTo>
                  <a:pt x="11429" y="10667"/>
                </a:lnTo>
                <a:close/>
              </a:path>
              <a:path w="1339850" h="1235710">
                <a:moveTo>
                  <a:pt x="11429" y="1224533"/>
                </a:moveTo>
                <a:lnTo>
                  <a:pt x="11429" y="10667"/>
                </a:lnTo>
                <a:lnTo>
                  <a:pt x="6095" y="10667"/>
                </a:lnTo>
                <a:lnTo>
                  <a:pt x="6095" y="1224533"/>
                </a:lnTo>
                <a:lnTo>
                  <a:pt x="11429" y="1224533"/>
                </a:lnTo>
                <a:close/>
              </a:path>
              <a:path w="1339850" h="1235710">
                <a:moveTo>
                  <a:pt x="1333500" y="1224533"/>
                </a:moveTo>
                <a:lnTo>
                  <a:pt x="6095" y="1224533"/>
                </a:lnTo>
                <a:lnTo>
                  <a:pt x="11429" y="1229867"/>
                </a:lnTo>
                <a:lnTo>
                  <a:pt x="11429" y="1235202"/>
                </a:lnTo>
                <a:lnTo>
                  <a:pt x="1328153" y="1235202"/>
                </a:lnTo>
                <a:lnTo>
                  <a:pt x="1328153" y="1229867"/>
                </a:lnTo>
                <a:lnTo>
                  <a:pt x="1333500" y="1224533"/>
                </a:lnTo>
                <a:close/>
              </a:path>
              <a:path w="1339850" h="1235710">
                <a:moveTo>
                  <a:pt x="11429" y="1235202"/>
                </a:moveTo>
                <a:lnTo>
                  <a:pt x="11429" y="1229867"/>
                </a:lnTo>
                <a:lnTo>
                  <a:pt x="6095" y="1224533"/>
                </a:lnTo>
                <a:lnTo>
                  <a:pt x="6095" y="1235202"/>
                </a:lnTo>
                <a:lnTo>
                  <a:pt x="11429" y="1235202"/>
                </a:lnTo>
                <a:close/>
              </a:path>
              <a:path w="1339850" h="1235710">
                <a:moveTo>
                  <a:pt x="1333500" y="10667"/>
                </a:moveTo>
                <a:lnTo>
                  <a:pt x="1328153" y="5333"/>
                </a:lnTo>
                <a:lnTo>
                  <a:pt x="1328153" y="10667"/>
                </a:lnTo>
                <a:lnTo>
                  <a:pt x="1333500" y="10667"/>
                </a:lnTo>
                <a:close/>
              </a:path>
              <a:path w="1339850" h="1235710">
                <a:moveTo>
                  <a:pt x="1333500" y="1224533"/>
                </a:moveTo>
                <a:lnTo>
                  <a:pt x="1333500" y="10667"/>
                </a:lnTo>
                <a:lnTo>
                  <a:pt x="1328153" y="10667"/>
                </a:lnTo>
                <a:lnTo>
                  <a:pt x="1328153" y="1224533"/>
                </a:lnTo>
                <a:lnTo>
                  <a:pt x="1333500" y="1224533"/>
                </a:lnTo>
                <a:close/>
              </a:path>
              <a:path w="1339850" h="1235710">
                <a:moveTo>
                  <a:pt x="1333500" y="1235202"/>
                </a:moveTo>
                <a:lnTo>
                  <a:pt x="1333500" y="1224533"/>
                </a:lnTo>
                <a:lnTo>
                  <a:pt x="1328153" y="1229867"/>
                </a:lnTo>
                <a:lnTo>
                  <a:pt x="1328153" y="1235202"/>
                </a:lnTo>
                <a:lnTo>
                  <a:pt x="1333500" y="1235202"/>
                </a:lnTo>
                <a:close/>
              </a:path>
            </a:pathLst>
          </a:custGeom>
          <a:solidFill>
            <a:srgbClr val="1AB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93449" y="4748022"/>
            <a:ext cx="1242822" cy="96545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6521" y="5061203"/>
            <a:ext cx="1297686" cy="43662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24084" y="1896713"/>
            <a:ext cx="1924812" cy="0"/>
            <a:chOff x="711545" y="1280160"/>
            <a:chExt cx="2194560" cy="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11545" y="1280160"/>
              <a:ext cx="548640" cy="0"/>
            </a:xfrm>
            <a:prstGeom prst="line">
              <a:avLst/>
            </a:prstGeom>
            <a:ln w="28575">
              <a:solidFill>
                <a:srgbClr val="20CA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60185" y="1280160"/>
              <a:ext cx="548640" cy="0"/>
            </a:xfrm>
            <a:prstGeom prst="line">
              <a:avLst/>
            </a:prstGeom>
            <a:ln w="28575">
              <a:solidFill>
                <a:srgbClr val="FB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08825" y="1280160"/>
              <a:ext cx="548640" cy="0"/>
            </a:xfrm>
            <a:prstGeom prst="line">
              <a:avLst/>
            </a:prstGeom>
            <a:ln w="28575">
              <a:solidFill>
                <a:srgbClr val="00A4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57465" y="1280160"/>
              <a:ext cx="548640" cy="0"/>
            </a:xfrm>
            <a:prstGeom prst="line">
              <a:avLst/>
            </a:prstGeom>
            <a:ln w="28575">
              <a:solidFill>
                <a:srgbClr val="FDD5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311"/>
            <a:ext cx="10693400" cy="1122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039" y="1135844"/>
            <a:ext cx="9243943" cy="61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456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PRESENTATION</a:t>
            </a:r>
            <a:r>
              <a:rPr lang="en-US" sz="2456" dirty="0">
                <a:solidFill>
                  <a:srgbClr val="7F7F7F"/>
                </a:solidFill>
                <a:latin typeface="Cambria" panose="02040503050406030204" pitchFamily="18" charset="0"/>
              </a:rPr>
              <a:t> </a:t>
            </a:r>
            <a:r>
              <a:rPr lang="en-US" sz="2456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Comet S.A</a:t>
            </a:r>
            <a:endParaRPr lang="en-US" sz="92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fr-FR" sz="921" dirty="0">
                <a:solidFill>
                  <a:srgbClr val="BFBFBF"/>
                </a:solidFill>
              </a:rPr>
              <a:t>L'excellence est notre passion</a:t>
            </a:r>
            <a:endParaRPr lang="en-US" sz="921" dirty="0">
              <a:solidFill>
                <a:srgbClr val="BFBFBF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18" y="975605"/>
            <a:ext cx="1668876" cy="662375"/>
          </a:xfrm>
          <a:prstGeom prst="rect">
            <a:avLst/>
          </a:prstGeom>
        </p:spPr>
      </p:pic>
      <p:sp>
        <p:nvSpPr>
          <p:cNvPr id="2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51910" y="6348955"/>
            <a:ext cx="9719781" cy="161583"/>
          </a:xfrm>
        </p:spPr>
        <p:txBody>
          <a:bodyPr/>
          <a:lstStyle/>
          <a:p>
            <a:pPr algn="l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Comet S.A 2018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2019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45892279"/>
              </p:ext>
            </p:extLst>
          </p:nvPr>
        </p:nvGraphicFramePr>
        <p:xfrm>
          <a:off x="435923" y="1941798"/>
          <a:ext cx="9821555" cy="436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object 9">
            <a:extLst>
              <a:ext uri="{FF2B5EF4-FFF2-40B4-BE49-F238E27FC236}">
                <a16:creationId xmlns:a16="http://schemas.microsoft.com/office/drawing/2014/main" id="{4E153BBE-16FA-49DF-8E62-F060905095E1}"/>
              </a:ext>
            </a:extLst>
          </p:cNvPr>
          <p:cNvSpPr/>
          <p:nvPr/>
        </p:nvSpPr>
        <p:spPr>
          <a:xfrm>
            <a:off x="1403" y="3854958"/>
            <a:ext cx="350507" cy="2044064"/>
          </a:xfrm>
          <a:custGeom>
            <a:avLst/>
            <a:gdLst/>
            <a:ahLst/>
            <a:cxnLst/>
            <a:rect l="l" t="t" r="r" b="b"/>
            <a:pathLst>
              <a:path w="874394" h="2044064">
                <a:moveTo>
                  <a:pt x="874014" y="1825752"/>
                </a:moveTo>
                <a:lnTo>
                  <a:pt x="874013" y="218693"/>
                </a:lnTo>
                <a:lnTo>
                  <a:pt x="0" y="0"/>
                </a:lnTo>
                <a:lnTo>
                  <a:pt x="0" y="2043683"/>
                </a:lnTo>
                <a:lnTo>
                  <a:pt x="874014" y="1825752"/>
                </a:lnTo>
                <a:close/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2A97930-DEC5-4241-BA3A-24BE6E0EE478}"/>
              </a:ext>
            </a:extLst>
          </p:cNvPr>
          <p:cNvSpPr/>
          <p:nvPr/>
        </p:nvSpPr>
        <p:spPr>
          <a:xfrm>
            <a:off x="10341491" y="3814873"/>
            <a:ext cx="350253" cy="2044064"/>
          </a:xfrm>
          <a:custGeom>
            <a:avLst/>
            <a:gdLst/>
            <a:ahLst/>
            <a:cxnLst/>
            <a:rect l="l" t="t" r="r" b="b"/>
            <a:pathLst>
              <a:path w="873759" h="2044064">
                <a:moveTo>
                  <a:pt x="873620" y="98"/>
                </a:moveTo>
                <a:lnTo>
                  <a:pt x="0" y="218694"/>
                </a:lnTo>
                <a:lnTo>
                  <a:pt x="0" y="1825752"/>
                </a:lnTo>
                <a:lnTo>
                  <a:pt x="873620" y="2043585"/>
                </a:lnTo>
                <a:lnTo>
                  <a:pt x="873620" y="98"/>
                </a:lnTo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65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24084" y="1896713"/>
            <a:ext cx="1924812" cy="0"/>
            <a:chOff x="711545" y="1280160"/>
            <a:chExt cx="2194560" cy="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11545" y="1280160"/>
              <a:ext cx="548640" cy="0"/>
            </a:xfrm>
            <a:prstGeom prst="line">
              <a:avLst/>
            </a:prstGeom>
            <a:ln w="28575">
              <a:solidFill>
                <a:srgbClr val="20CA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60185" y="1280160"/>
              <a:ext cx="548640" cy="0"/>
            </a:xfrm>
            <a:prstGeom prst="line">
              <a:avLst/>
            </a:prstGeom>
            <a:ln w="28575">
              <a:solidFill>
                <a:srgbClr val="FB5E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08825" y="1280160"/>
              <a:ext cx="548640" cy="0"/>
            </a:xfrm>
            <a:prstGeom prst="line">
              <a:avLst/>
            </a:prstGeom>
            <a:ln w="28575">
              <a:solidFill>
                <a:srgbClr val="00A4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57465" y="1280160"/>
              <a:ext cx="548640" cy="0"/>
            </a:xfrm>
            <a:prstGeom prst="line">
              <a:avLst/>
            </a:prstGeom>
            <a:ln w="28575">
              <a:solidFill>
                <a:srgbClr val="FDD5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311"/>
            <a:ext cx="10693400" cy="1122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039" y="1135844"/>
            <a:ext cx="9243943" cy="61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456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PRESENTATION</a:t>
            </a:r>
            <a:r>
              <a:rPr lang="en-US" sz="2456" dirty="0">
                <a:solidFill>
                  <a:srgbClr val="7F7F7F"/>
                </a:solidFill>
                <a:latin typeface="Cambria" panose="02040503050406030204" pitchFamily="18" charset="0"/>
              </a:rPr>
              <a:t> </a:t>
            </a:r>
            <a:r>
              <a:rPr lang="en-US" sz="2456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Comet S.A</a:t>
            </a:r>
            <a:endParaRPr lang="en-US" sz="92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fr-FR" sz="921" dirty="0">
                <a:solidFill>
                  <a:srgbClr val="BFBFBF"/>
                </a:solidFill>
              </a:rPr>
              <a:t>L'excellence est notre passion</a:t>
            </a:r>
            <a:endParaRPr lang="en-US" sz="921" dirty="0">
              <a:solidFill>
                <a:srgbClr val="BFBFBF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18" y="975605"/>
            <a:ext cx="1668876" cy="662375"/>
          </a:xfrm>
          <a:prstGeom prst="rect">
            <a:avLst/>
          </a:prstGeom>
        </p:spPr>
      </p:pic>
      <p:sp>
        <p:nvSpPr>
          <p:cNvPr id="2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51910" y="6348955"/>
            <a:ext cx="9719781" cy="161583"/>
          </a:xfrm>
        </p:spPr>
        <p:txBody>
          <a:bodyPr/>
          <a:lstStyle/>
          <a:p>
            <a:pPr algn="l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Comet S.A 2018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2019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F5A7C9-B972-43DC-B993-3A51137588A4}"/>
              </a:ext>
            </a:extLst>
          </p:cNvPr>
          <p:cNvSpPr txBox="1">
            <a:spLocks/>
          </p:cNvSpPr>
          <p:nvPr/>
        </p:nvSpPr>
        <p:spPr>
          <a:xfrm>
            <a:off x="875797" y="2045621"/>
            <a:ext cx="3575936" cy="370484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2105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010" indent="0" algn="ctr">
              <a:buNone/>
              <a:defRPr sz="1754">
                <a:latin typeface="+mn-lt"/>
                <a:ea typeface="+mn-ea"/>
                <a:cs typeface="+mn-cs"/>
              </a:defRPr>
            </a:lvl2pPr>
            <a:lvl3pPr marL="802020" indent="0" algn="ctr">
              <a:buNone/>
              <a:defRPr sz="1579">
                <a:latin typeface="+mn-lt"/>
                <a:ea typeface="+mn-ea"/>
                <a:cs typeface="+mn-cs"/>
              </a:defRPr>
            </a:lvl3pPr>
            <a:lvl4pPr marL="1203030" indent="0" algn="ctr">
              <a:buNone/>
              <a:defRPr sz="1403">
                <a:latin typeface="+mn-lt"/>
                <a:ea typeface="+mn-ea"/>
                <a:cs typeface="+mn-cs"/>
              </a:defRPr>
            </a:lvl4pPr>
            <a:lvl5pPr marL="1604040" indent="0" algn="ctr">
              <a:buNone/>
              <a:defRPr sz="1403">
                <a:latin typeface="+mn-lt"/>
                <a:ea typeface="+mn-ea"/>
                <a:cs typeface="+mn-cs"/>
              </a:defRPr>
            </a:lvl5pPr>
            <a:lvl6pPr marL="2005051" indent="0" algn="ctr">
              <a:buNone/>
              <a:defRPr sz="1403">
                <a:latin typeface="+mn-lt"/>
                <a:ea typeface="+mn-ea"/>
                <a:cs typeface="+mn-cs"/>
              </a:defRPr>
            </a:lvl6pPr>
            <a:lvl7pPr marL="2406061" indent="0" algn="ctr">
              <a:buNone/>
              <a:defRPr sz="1403">
                <a:latin typeface="+mn-lt"/>
                <a:ea typeface="+mn-ea"/>
                <a:cs typeface="+mn-cs"/>
              </a:defRPr>
            </a:lvl7pPr>
            <a:lvl8pPr marL="2807071" indent="0" algn="ctr">
              <a:buNone/>
              <a:defRPr sz="1403">
                <a:latin typeface="+mn-lt"/>
                <a:ea typeface="+mn-ea"/>
                <a:cs typeface="+mn-cs"/>
              </a:defRPr>
            </a:lvl8pPr>
            <a:lvl9pPr marL="3208081" indent="0" algn="ctr">
              <a:buNone/>
              <a:defRPr sz="1403"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800" kern="0" dirty="0">
              <a:latin typeface="Cambria" panose="02040503050406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Network infrastructure and security systems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Integral building of telecom sites (passive and active infrastructure)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Deployment of Security systems: access management, intrusion detection, alarms, video surveillance, fire detection, ..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 Energy and Environment: supply and installation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Maintenance and upgrade of sites</a:t>
            </a:r>
          </a:p>
          <a:p>
            <a:pPr algn="l"/>
            <a:endParaRPr lang="en-US" sz="2400" kern="0" dirty="0">
              <a:latin typeface="Cambria" panose="02040503050406030204" pitchFamily="18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BF88E05-C666-435A-BEC7-FAA1D82D9836}"/>
              </a:ext>
            </a:extLst>
          </p:cNvPr>
          <p:cNvSpPr txBox="1">
            <a:spLocks/>
          </p:cNvSpPr>
          <p:nvPr/>
        </p:nvSpPr>
        <p:spPr>
          <a:xfrm>
            <a:off x="6172194" y="2045620"/>
            <a:ext cx="3575788" cy="370484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2105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010" indent="0" algn="ctr">
              <a:buNone/>
              <a:defRPr sz="1754">
                <a:latin typeface="+mn-lt"/>
                <a:ea typeface="+mn-ea"/>
                <a:cs typeface="+mn-cs"/>
              </a:defRPr>
            </a:lvl2pPr>
            <a:lvl3pPr marL="802020" indent="0" algn="ctr">
              <a:buNone/>
              <a:defRPr sz="1579">
                <a:latin typeface="+mn-lt"/>
                <a:ea typeface="+mn-ea"/>
                <a:cs typeface="+mn-cs"/>
              </a:defRPr>
            </a:lvl3pPr>
            <a:lvl4pPr marL="1203030" indent="0" algn="ctr">
              <a:buNone/>
              <a:defRPr sz="1403">
                <a:latin typeface="+mn-lt"/>
                <a:ea typeface="+mn-ea"/>
                <a:cs typeface="+mn-cs"/>
              </a:defRPr>
            </a:lvl4pPr>
            <a:lvl5pPr marL="1604040" indent="0" algn="ctr">
              <a:buNone/>
              <a:defRPr sz="1403">
                <a:latin typeface="+mn-lt"/>
                <a:ea typeface="+mn-ea"/>
                <a:cs typeface="+mn-cs"/>
              </a:defRPr>
            </a:lvl5pPr>
            <a:lvl6pPr marL="2005051" indent="0" algn="ctr">
              <a:buNone/>
              <a:defRPr sz="1403">
                <a:latin typeface="+mn-lt"/>
                <a:ea typeface="+mn-ea"/>
                <a:cs typeface="+mn-cs"/>
              </a:defRPr>
            </a:lvl6pPr>
            <a:lvl7pPr marL="2406061" indent="0" algn="ctr">
              <a:buNone/>
              <a:defRPr sz="1403">
                <a:latin typeface="+mn-lt"/>
                <a:ea typeface="+mn-ea"/>
                <a:cs typeface="+mn-cs"/>
              </a:defRPr>
            </a:lvl7pPr>
            <a:lvl8pPr marL="2807071" indent="0" algn="ctr">
              <a:buNone/>
              <a:defRPr sz="1403">
                <a:latin typeface="+mn-lt"/>
                <a:ea typeface="+mn-ea"/>
                <a:cs typeface="+mn-cs"/>
              </a:defRPr>
            </a:lvl8pPr>
            <a:lvl9pPr marL="3208081" indent="0" algn="ctr">
              <a:buNone/>
              <a:defRPr sz="1403"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1800" kern="0" dirty="0">
              <a:latin typeface="Cambria" panose="02040503050406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QoS/QoS Mobile Networks, Expertise and Training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Repair of telecommunications equipment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IBC Solution In Building Coverage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Development of applications and solutions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Number portability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Telecom Consulting and Expertise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kern="0" dirty="0">
                <a:latin typeface="Cambria" panose="02040503050406030204" pitchFamily="18" charset="0"/>
              </a:rPr>
              <a:t>Network Design, Audit, Optimization and Rollout</a:t>
            </a:r>
          </a:p>
          <a:p>
            <a:pPr algn="l"/>
            <a:endParaRPr lang="en-US" sz="1800" kern="0" dirty="0">
              <a:latin typeface="Cambria" panose="02040503050406030204" pitchFamily="18" charset="0"/>
            </a:endParaRPr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F7192079-52F9-4F47-9063-F4ADEED20795}"/>
              </a:ext>
            </a:extLst>
          </p:cNvPr>
          <p:cNvSpPr/>
          <p:nvPr/>
        </p:nvSpPr>
        <p:spPr>
          <a:xfrm>
            <a:off x="4509998" y="2045621"/>
            <a:ext cx="1403603" cy="3704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0AC508-9056-4F5B-B77F-FF4A0A7BF415}"/>
              </a:ext>
            </a:extLst>
          </p:cNvPr>
          <p:cNvSpPr/>
          <p:nvPr/>
        </p:nvSpPr>
        <p:spPr>
          <a:xfrm>
            <a:off x="1403" y="3854958"/>
            <a:ext cx="350507" cy="2044064"/>
          </a:xfrm>
          <a:custGeom>
            <a:avLst/>
            <a:gdLst/>
            <a:ahLst/>
            <a:cxnLst/>
            <a:rect l="l" t="t" r="r" b="b"/>
            <a:pathLst>
              <a:path w="874394" h="2044064">
                <a:moveTo>
                  <a:pt x="874014" y="1825752"/>
                </a:moveTo>
                <a:lnTo>
                  <a:pt x="874013" y="218693"/>
                </a:lnTo>
                <a:lnTo>
                  <a:pt x="0" y="0"/>
                </a:lnTo>
                <a:lnTo>
                  <a:pt x="0" y="2043683"/>
                </a:lnTo>
                <a:lnTo>
                  <a:pt x="874014" y="1825752"/>
                </a:lnTo>
                <a:close/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240A3695-EC03-463F-93FE-EBAE136A6D7A}"/>
              </a:ext>
            </a:extLst>
          </p:cNvPr>
          <p:cNvSpPr/>
          <p:nvPr/>
        </p:nvSpPr>
        <p:spPr>
          <a:xfrm>
            <a:off x="10343147" y="3854958"/>
            <a:ext cx="350253" cy="2044064"/>
          </a:xfrm>
          <a:custGeom>
            <a:avLst/>
            <a:gdLst/>
            <a:ahLst/>
            <a:cxnLst/>
            <a:rect l="l" t="t" r="r" b="b"/>
            <a:pathLst>
              <a:path w="873759" h="2044064">
                <a:moveTo>
                  <a:pt x="873620" y="98"/>
                </a:moveTo>
                <a:lnTo>
                  <a:pt x="0" y="218694"/>
                </a:lnTo>
                <a:lnTo>
                  <a:pt x="0" y="1825752"/>
                </a:lnTo>
                <a:lnTo>
                  <a:pt x="873620" y="2043585"/>
                </a:lnTo>
                <a:lnTo>
                  <a:pt x="873620" y="98"/>
                </a:lnTo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4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pc="-25" dirty="0">
                <a:solidFill>
                  <a:srgbClr val="2E75B6"/>
                </a:solidFill>
              </a:rPr>
              <a:t>C</a:t>
            </a:r>
            <a:r>
              <a:rPr dirty="0">
                <a:solidFill>
                  <a:srgbClr val="2E75B6"/>
                </a:solidFill>
              </a:rPr>
              <a:t>o</a:t>
            </a:r>
            <a:r>
              <a:rPr spc="-5" dirty="0">
                <a:solidFill>
                  <a:srgbClr val="2E75B6"/>
                </a:solidFill>
              </a:rPr>
              <a:t>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O</a:t>
            </a:r>
            <a:r>
              <a:rPr spc="-55" dirty="0">
                <a:solidFill>
                  <a:srgbClr val="2E75B6"/>
                </a:solidFill>
              </a:rPr>
              <a:t>R</a:t>
            </a:r>
            <a:r>
              <a:rPr spc="-30" dirty="0">
                <a:solidFill>
                  <a:srgbClr val="2E75B6"/>
                </a:solidFill>
              </a:rPr>
              <a:t>G</a:t>
            </a:r>
            <a:r>
              <a:rPr dirty="0">
                <a:solidFill>
                  <a:srgbClr val="2E75B6"/>
                </a:solidFill>
              </a:rPr>
              <a:t>A</a:t>
            </a:r>
            <a:r>
              <a:rPr spc="-5" dirty="0">
                <a:solidFill>
                  <a:srgbClr val="2E75B6"/>
                </a:solidFill>
              </a:rPr>
              <a:t>NIZ</a:t>
            </a:r>
            <a:r>
              <a:rPr spc="-195" dirty="0">
                <a:solidFill>
                  <a:srgbClr val="2E75B6"/>
                </a:solidFill>
              </a:rPr>
              <a:t>A</a:t>
            </a:r>
            <a:r>
              <a:rPr spc="-5" dirty="0">
                <a:solidFill>
                  <a:srgbClr val="2E75B6"/>
                </a:solidFill>
              </a:rPr>
              <a:t>TIO</a:t>
            </a:r>
            <a:r>
              <a:rPr dirty="0">
                <a:solidFill>
                  <a:srgbClr val="2E75B6"/>
                </a:solidFill>
              </a:rPr>
              <a:t>N</a:t>
            </a:r>
            <a:r>
              <a:rPr spc="-10" dirty="0">
                <a:solidFill>
                  <a:srgbClr val="2E75B6"/>
                </a:solidFill>
              </a:rPr>
              <a:t> </a:t>
            </a:r>
            <a:r>
              <a:rPr spc="-5" dirty="0">
                <a:solidFill>
                  <a:srgbClr val="2E75B6"/>
                </a:solidFill>
              </a:rPr>
              <a:t>Chart</a:t>
            </a: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" y="3854958"/>
            <a:ext cx="874394" cy="2044064"/>
          </a:xfrm>
          <a:custGeom>
            <a:avLst/>
            <a:gdLst/>
            <a:ahLst/>
            <a:cxnLst/>
            <a:rect l="l" t="t" r="r" b="b"/>
            <a:pathLst>
              <a:path w="874394" h="2044064">
                <a:moveTo>
                  <a:pt x="874014" y="1825752"/>
                </a:moveTo>
                <a:lnTo>
                  <a:pt x="874013" y="218693"/>
                </a:lnTo>
                <a:lnTo>
                  <a:pt x="0" y="0"/>
                </a:lnTo>
                <a:lnTo>
                  <a:pt x="0" y="2043683"/>
                </a:lnTo>
                <a:lnTo>
                  <a:pt x="874014" y="1825752"/>
                </a:lnTo>
                <a:close/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19779" y="3854958"/>
            <a:ext cx="873760" cy="2044064"/>
          </a:xfrm>
          <a:custGeom>
            <a:avLst/>
            <a:gdLst/>
            <a:ahLst/>
            <a:cxnLst/>
            <a:rect l="l" t="t" r="r" b="b"/>
            <a:pathLst>
              <a:path w="873759" h="2044064">
                <a:moveTo>
                  <a:pt x="873620" y="98"/>
                </a:moveTo>
                <a:lnTo>
                  <a:pt x="0" y="218694"/>
                </a:lnTo>
                <a:lnTo>
                  <a:pt x="0" y="1825752"/>
                </a:lnTo>
                <a:lnTo>
                  <a:pt x="873620" y="2043585"/>
                </a:lnTo>
                <a:lnTo>
                  <a:pt x="873620" y="98"/>
                </a:lnTo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8263" y="3485388"/>
            <a:ext cx="195580" cy="2379345"/>
          </a:xfrm>
          <a:custGeom>
            <a:avLst/>
            <a:gdLst/>
            <a:ahLst/>
            <a:cxnLst/>
            <a:rect l="l" t="t" r="r" b="b"/>
            <a:pathLst>
              <a:path w="195579" h="2379345">
                <a:moveTo>
                  <a:pt x="11429" y="2368296"/>
                </a:moveTo>
                <a:lnTo>
                  <a:pt x="11429" y="0"/>
                </a:lnTo>
                <a:lnTo>
                  <a:pt x="0" y="0"/>
                </a:lnTo>
                <a:lnTo>
                  <a:pt x="0" y="2378964"/>
                </a:lnTo>
                <a:lnTo>
                  <a:pt x="5333" y="2378964"/>
                </a:lnTo>
                <a:lnTo>
                  <a:pt x="5333" y="2368296"/>
                </a:lnTo>
                <a:lnTo>
                  <a:pt x="11429" y="2368296"/>
                </a:lnTo>
                <a:close/>
              </a:path>
              <a:path w="195579" h="2379345">
                <a:moveTo>
                  <a:pt x="195071" y="2378964"/>
                </a:moveTo>
                <a:lnTo>
                  <a:pt x="195071" y="2368296"/>
                </a:lnTo>
                <a:lnTo>
                  <a:pt x="5333" y="2368296"/>
                </a:lnTo>
                <a:lnTo>
                  <a:pt x="11429" y="2373630"/>
                </a:lnTo>
                <a:lnTo>
                  <a:pt x="11429" y="2378964"/>
                </a:lnTo>
                <a:lnTo>
                  <a:pt x="195071" y="2378964"/>
                </a:lnTo>
                <a:close/>
              </a:path>
              <a:path w="195579" h="2379345">
                <a:moveTo>
                  <a:pt x="11429" y="2378964"/>
                </a:moveTo>
                <a:lnTo>
                  <a:pt x="11429" y="2373630"/>
                </a:lnTo>
                <a:lnTo>
                  <a:pt x="5333" y="2368296"/>
                </a:lnTo>
                <a:lnTo>
                  <a:pt x="5333" y="2378964"/>
                </a:lnTo>
                <a:lnTo>
                  <a:pt x="11429" y="2378964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58263" y="3485388"/>
            <a:ext cx="195580" cy="1483360"/>
          </a:xfrm>
          <a:custGeom>
            <a:avLst/>
            <a:gdLst/>
            <a:ahLst/>
            <a:cxnLst/>
            <a:rect l="l" t="t" r="r" b="b"/>
            <a:pathLst>
              <a:path w="195579" h="1483360">
                <a:moveTo>
                  <a:pt x="11429" y="1471422"/>
                </a:moveTo>
                <a:lnTo>
                  <a:pt x="11429" y="0"/>
                </a:lnTo>
                <a:lnTo>
                  <a:pt x="0" y="0"/>
                </a:lnTo>
                <a:lnTo>
                  <a:pt x="0" y="1482852"/>
                </a:lnTo>
                <a:lnTo>
                  <a:pt x="5333" y="1482852"/>
                </a:lnTo>
                <a:lnTo>
                  <a:pt x="5333" y="1471422"/>
                </a:lnTo>
                <a:lnTo>
                  <a:pt x="11429" y="1471422"/>
                </a:lnTo>
                <a:close/>
              </a:path>
              <a:path w="195579" h="1483360">
                <a:moveTo>
                  <a:pt x="195071" y="1482852"/>
                </a:moveTo>
                <a:lnTo>
                  <a:pt x="195071" y="1471422"/>
                </a:lnTo>
                <a:lnTo>
                  <a:pt x="5333" y="1471422"/>
                </a:lnTo>
                <a:lnTo>
                  <a:pt x="11429" y="1477518"/>
                </a:lnTo>
                <a:lnTo>
                  <a:pt x="11429" y="1482852"/>
                </a:lnTo>
                <a:lnTo>
                  <a:pt x="195071" y="1482852"/>
                </a:lnTo>
                <a:close/>
              </a:path>
              <a:path w="195579" h="1483360">
                <a:moveTo>
                  <a:pt x="11429" y="1482852"/>
                </a:moveTo>
                <a:lnTo>
                  <a:pt x="11429" y="1477518"/>
                </a:lnTo>
                <a:lnTo>
                  <a:pt x="5333" y="1471422"/>
                </a:lnTo>
                <a:lnTo>
                  <a:pt x="5333" y="1482852"/>
                </a:lnTo>
                <a:lnTo>
                  <a:pt x="11429" y="1482852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58263" y="3485388"/>
            <a:ext cx="195580" cy="586105"/>
          </a:xfrm>
          <a:custGeom>
            <a:avLst/>
            <a:gdLst/>
            <a:ahLst/>
            <a:cxnLst/>
            <a:rect l="l" t="t" r="r" b="b"/>
            <a:pathLst>
              <a:path w="195579" h="586104">
                <a:moveTo>
                  <a:pt x="11429" y="575310"/>
                </a:moveTo>
                <a:lnTo>
                  <a:pt x="11429" y="0"/>
                </a:lnTo>
                <a:lnTo>
                  <a:pt x="0" y="0"/>
                </a:lnTo>
                <a:lnTo>
                  <a:pt x="0" y="585978"/>
                </a:lnTo>
                <a:lnTo>
                  <a:pt x="5333" y="585978"/>
                </a:lnTo>
                <a:lnTo>
                  <a:pt x="5333" y="575310"/>
                </a:lnTo>
                <a:lnTo>
                  <a:pt x="11429" y="575310"/>
                </a:lnTo>
                <a:close/>
              </a:path>
              <a:path w="195579" h="586104">
                <a:moveTo>
                  <a:pt x="195071" y="585978"/>
                </a:moveTo>
                <a:lnTo>
                  <a:pt x="195071" y="575310"/>
                </a:lnTo>
                <a:lnTo>
                  <a:pt x="5333" y="575310"/>
                </a:lnTo>
                <a:lnTo>
                  <a:pt x="11429" y="580644"/>
                </a:lnTo>
                <a:lnTo>
                  <a:pt x="11429" y="585978"/>
                </a:lnTo>
                <a:lnTo>
                  <a:pt x="195071" y="585978"/>
                </a:lnTo>
                <a:close/>
              </a:path>
              <a:path w="195579" h="586104">
                <a:moveTo>
                  <a:pt x="11429" y="585978"/>
                </a:moveTo>
                <a:lnTo>
                  <a:pt x="11429" y="580644"/>
                </a:lnTo>
                <a:lnTo>
                  <a:pt x="5333" y="575310"/>
                </a:lnTo>
                <a:lnTo>
                  <a:pt x="5333" y="585978"/>
                </a:lnTo>
                <a:lnTo>
                  <a:pt x="11429" y="585978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1374" y="2588514"/>
            <a:ext cx="2303780" cy="265430"/>
          </a:xfrm>
          <a:custGeom>
            <a:avLst/>
            <a:gdLst/>
            <a:ahLst/>
            <a:cxnLst/>
            <a:rect l="l" t="t" r="r" b="b"/>
            <a:pathLst>
              <a:path w="2303779" h="265430">
                <a:moveTo>
                  <a:pt x="11429" y="127254"/>
                </a:moveTo>
                <a:lnTo>
                  <a:pt x="11429" y="0"/>
                </a:lnTo>
                <a:lnTo>
                  <a:pt x="0" y="0"/>
                </a:lnTo>
                <a:lnTo>
                  <a:pt x="0" y="137922"/>
                </a:lnTo>
                <a:lnTo>
                  <a:pt x="5333" y="137922"/>
                </a:lnTo>
                <a:lnTo>
                  <a:pt x="5333" y="127254"/>
                </a:lnTo>
                <a:lnTo>
                  <a:pt x="11429" y="127254"/>
                </a:lnTo>
                <a:close/>
              </a:path>
              <a:path w="2303779" h="265430">
                <a:moveTo>
                  <a:pt x="2303525" y="265175"/>
                </a:moveTo>
                <a:lnTo>
                  <a:pt x="2303525" y="127253"/>
                </a:lnTo>
                <a:lnTo>
                  <a:pt x="5333" y="127254"/>
                </a:lnTo>
                <a:lnTo>
                  <a:pt x="11429" y="132588"/>
                </a:lnTo>
                <a:lnTo>
                  <a:pt x="11429" y="137922"/>
                </a:lnTo>
                <a:lnTo>
                  <a:pt x="2292096" y="137921"/>
                </a:lnTo>
                <a:lnTo>
                  <a:pt x="2292096" y="132587"/>
                </a:lnTo>
                <a:lnTo>
                  <a:pt x="2297429" y="137921"/>
                </a:lnTo>
                <a:lnTo>
                  <a:pt x="2297429" y="265175"/>
                </a:lnTo>
                <a:lnTo>
                  <a:pt x="2303525" y="265175"/>
                </a:lnTo>
                <a:close/>
              </a:path>
              <a:path w="2303779" h="265430">
                <a:moveTo>
                  <a:pt x="11429" y="137922"/>
                </a:moveTo>
                <a:lnTo>
                  <a:pt x="11429" y="132588"/>
                </a:lnTo>
                <a:lnTo>
                  <a:pt x="5333" y="127254"/>
                </a:lnTo>
                <a:lnTo>
                  <a:pt x="5333" y="137922"/>
                </a:lnTo>
                <a:lnTo>
                  <a:pt x="11429" y="137922"/>
                </a:lnTo>
                <a:close/>
              </a:path>
              <a:path w="2303779" h="265430">
                <a:moveTo>
                  <a:pt x="2297429" y="137921"/>
                </a:moveTo>
                <a:lnTo>
                  <a:pt x="2292096" y="132587"/>
                </a:lnTo>
                <a:lnTo>
                  <a:pt x="2292096" y="137921"/>
                </a:lnTo>
                <a:lnTo>
                  <a:pt x="2297429" y="137921"/>
                </a:lnTo>
                <a:close/>
              </a:path>
              <a:path w="2303779" h="265430">
                <a:moveTo>
                  <a:pt x="2297429" y="265175"/>
                </a:moveTo>
                <a:lnTo>
                  <a:pt x="2297429" y="137921"/>
                </a:lnTo>
                <a:lnTo>
                  <a:pt x="2292096" y="137921"/>
                </a:lnTo>
                <a:lnTo>
                  <a:pt x="2292096" y="265175"/>
                </a:lnTo>
                <a:lnTo>
                  <a:pt x="2297429" y="265175"/>
                </a:lnTo>
                <a:close/>
              </a:path>
            </a:pathLst>
          </a:custGeom>
          <a:solidFill>
            <a:srgbClr val="47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0441" y="4381500"/>
            <a:ext cx="195580" cy="1483360"/>
          </a:xfrm>
          <a:custGeom>
            <a:avLst/>
            <a:gdLst/>
            <a:ahLst/>
            <a:cxnLst/>
            <a:rect l="l" t="t" r="r" b="b"/>
            <a:pathLst>
              <a:path w="195579" h="1483360">
                <a:moveTo>
                  <a:pt x="11429" y="1472184"/>
                </a:moveTo>
                <a:lnTo>
                  <a:pt x="11429" y="0"/>
                </a:lnTo>
                <a:lnTo>
                  <a:pt x="0" y="0"/>
                </a:lnTo>
                <a:lnTo>
                  <a:pt x="0" y="1482852"/>
                </a:lnTo>
                <a:lnTo>
                  <a:pt x="5333" y="1482852"/>
                </a:lnTo>
                <a:lnTo>
                  <a:pt x="5333" y="1472184"/>
                </a:lnTo>
                <a:lnTo>
                  <a:pt x="11429" y="1472184"/>
                </a:lnTo>
                <a:close/>
              </a:path>
              <a:path w="195579" h="1483360">
                <a:moveTo>
                  <a:pt x="195071" y="1482852"/>
                </a:moveTo>
                <a:lnTo>
                  <a:pt x="195071" y="1472184"/>
                </a:lnTo>
                <a:lnTo>
                  <a:pt x="5333" y="1472184"/>
                </a:lnTo>
                <a:lnTo>
                  <a:pt x="11429" y="1477518"/>
                </a:lnTo>
                <a:lnTo>
                  <a:pt x="11429" y="1482852"/>
                </a:lnTo>
                <a:lnTo>
                  <a:pt x="195071" y="1482852"/>
                </a:lnTo>
                <a:close/>
              </a:path>
              <a:path w="195579" h="1483360">
                <a:moveTo>
                  <a:pt x="11429" y="1482852"/>
                </a:moveTo>
                <a:lnTo>
                  <a:pt x="11429" y="1477518"/>
                </a:lnTo>
                <a:lnTo>
                  <a:pt x="5333" y="1472184"/>
                </a:lnTo>
                <a:lnTo>
                  <a:pt x="5333" y="1482852"/>
                </a:lnTo>
                <a:lnTo>
                  <a:pt x="11429" y="1482852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0441" y="4381500"/>
            <a:ext cx="195580" cy="586740"/>
          </a:xfrm>
          <a:custGeom>
            <a:avLst/>
            <a:gdLst/>
            <a:ahLst/>
            <a:cxnLst/>
            <a:rect l="l" t="t" r="r" b="b"/>
            <a:pathLst>
              <a:path w="195579" h="586739">
                <a:moveTo>
                  <a:pt x="11429" y="575310"/>
                </a:moveTo>
                <a:lnTo>
                  <a:pt x="11429" y="0"/>
                </a:lnTo>
                <a:lnTo>
                  <a:pt x="0" y="0"/>
                </a:lnTo>
                <a:lnTo>
                  <a:pt x="0" y="586740"/>
                </a:lnTo>
                <a:lnTo>
                  <a:pt x="5333" y="586740"/>
                </a:lnTo>
                <a:lnTo>
                  <a:pt x="5333" y="575310"/>
                </a:lnTo>
                <a:lnTo>
                  <a:pt x="11429" y="575310"/>
                </a:lnTo>
                <a:close/>
              </a:path>
              <a:path w="195579" h="586739">
                <a:moveTo>
                  <a:pt x="195071" y="586740"/>
                </a:moveTo>
                <a:lnTo>
                  <a:pt x="195071" y="575310"/>
                </a:lnTo>
                <a:lnTo>
                  <a:pt x="5333" y="575310"/>
                </a:lnTo>
                <a:lnTo>
                  <a:pt x="11429" y="581406"/>
                </a:lnTo>
                <a:lnTo>
                  <a:pt x="11429" y="586740"/>
                </a:lnTo>
                <a:lnTo>
                  <a:pt x="195071" y="586740"/>
                </a:lnTo>
                <a:close/>
              </a:path>
              <a:path w="195579" h="586739">
                <a:moveTo>
                  <a:pt x="11429" y="586740"/>
                </a:moveTo>
                <a:lnTo>
                  <a:pt x="11429" y="581406"/>
                </a:lnTo>
                <a:lnTo>
                  <a:pt x="5333" y="575310"/>
                </a:lnTo>
                <a:lnTo>
                  <a:pt x="5333" y="586740"/>
                </a:lnTo>
                <a:lnTo>
                  <a:pt x="11429" y="586740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79277" y="3485388"/>
            <a:ext cx="3067050" cy="265430"/>
          </a:xfrm>
          <a:custGeom>
            <a:avLst/>
            <a:gdLst/>
            <a:ahLst/>
            <a:cxnLst/>
            <a:rect l="l" t="t" r="r" b="b"/>
            <a:pathLst>
              <a:path w="3067050" h="265429">
                <a:moveTo>
                  <a:pt x="11429" y="126492"/>
                </a:moveTo>
                <a:lnTo>
                  <a:pt x="11429" y="0"/>
                </a:lnTo>
                <a:lnTo>
                  <a:pt x="0" y="0"/>
                </a:lnTo>
                <a:lnTo>
                  <a:pt x="0" y="137922"/>
                </a:lnTo>
                <a:lnTo>
                  <a:pt x="6095" y="137922"/>
                </a:lnTo>
                <a:lnTo>
                  <a:pt x="6095" y="126492"/>
                </a:lnTo>
                <a:lnTo>
                  <a:pt x="11429" y="126492"/>
                </a:lnTo>
                <a:close/>
              </a:path>
              <a:path w="3067050" h="265429">
                <a:moveTo>
                  <a:pt x="3067049" y="265175"/>
                </a:moveTo>
                <a:lnTo>
                  <a:pt x="3067049" y="126491"/>
                </a:lnTo>
                <a:lnTo>
                  <a:pt x="6095" y="126492"/>
                </a:lnTo>
                <a:lnTo>
                  <a:pt x="11429" y="132588"/>
                </a:lnTo>
                <a:lnTo>
                  <a:pt x="11430" y="137922"/>
                </a:lnTo>
                <a:lnTo>
                  <a:pt x="3056381" y="137921"/>
                </a:lnTo>
                <a:lnTo>
                  <a:pt x="3056381" y="132587"/>
                </a:lnTo>
                <a:lnTo>
                  <a:pt x="3061716" y="137921"/>
                </a:lnTo>
                <a:lnTo>
                  <a:pt x="3061716" y="265175"/>
                </a:lnTo>
                <a:lnTo>
                  <a:pt x="3067049" y="265175"/>
                </a:lnTo>
                <a:close/>
              </a:path>
              <a:path w="3067050" h="265429">
                <a:moveTo>
                  <a:pt x="11430" y="137922"/>
                </a:moveTo>
                <a:lnTo>
                  <a:pt x="11429" y="132588"/>
                </a:lnTo>
                <a:lnTo>
                  <a:pt x="6095" y="126492"/>
                </a:lnTo>
                <a:lnTo>
                  <a:pt x="6095" y="137922"/>
                </a:lnTo>
                <a:lnTo>
                  <a:pt x="11430" y="137922"/>
                </a:lnTo>
                <a:close/>
              </a:path>
              <a:path w="3067050" h="265429">
                <a:moveTo>
                  <a:pt x="3061716" y="137921"/>
                </a:moveTo>
                <a:lnTo>
                  <a:pt x="3056381" y="132587"/>
                </a:lnTo>
                <a:lnTo>
                  <a:pt x="3056381" y="137921"/>
                </a:lnTo>
                <a:lnTo>
                  <a:pt x="3061716" y="137921"/>
                </a:lnTo>
                <a:close/>
              </a:path>
              <a:path w="3067050" h="265429">
                <a:moveTo>
                  <a:pt x="3061716" y="265175"/>
                </a:moveTo>
                <a:lnTo>
                  <a:pt x="3061716" y="137921"/>
                </a:lnTo>
                <a:lnTo>
                  <a:pt x="3056381" y="137921"/>
                </a:lnTo>
                <a:lnTo>
                  <a:pt x="3056381" y="265175"/>
                </a:lnTo>
                <a:lnTo>
                  <a:pt x="3061716" y="265175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2643" y="4381500"/>
            <a:ext cx="195580" cy="1483360"/>
          </a:xfrm>
          <a:custGeom>
            <a:avLst/>
            <a:gdLst/>
            <a:ahLst/>
            <a:cxnLst/>
            <a:rect l="l" t="t" r="r" b="b"/>
            <a:pathLst>
              <a:path w="195579" h="1483360">
                <a:moveTo>
                  <a:pt x="10667" y="1472184"/>
                </a:moveTo>
                <a:lnTo>
                  <a:pt x="10667" y="0"/>
                </a:lnTo>
                <a:lnTo>
                  <a:pt x="0" y="0"/>
                </a:lnTo>
                <a:lnTo>
                  <a:pt x="0" y="1482852"/>
                </a:lnTo>
                <a:lnTo>
                  <a:pt x="5333" y="1482852"/>
                </a:lnTo>
                <a:lnTo>
                  <a:pt x="5333" y="1472184"/>
                </a:lnTo>
                <a:lnTo>
                  <a:pt x="10667" y="1472184"/>
                </a:lnTo>
                <a:close/>
              </a:path>
              <a:path w="195579" h="1483360">
                <a:moveTo>
                  <a:pt x="195071" y="1482852"/>
                </a:moveTo>
                <a:lnTo>
                  <a:pt x="195071" y="1472184"/>
                </a:lnTo>
                <a:lnTo>
                  <a:pt x="5333" y="1472184"/>
                </a:lnTo>
                <a:lnTo>
                  <a:pt x="10667" y="1477518"/>
                </a:lnTo>
                <a:lnTo>
                  <a:pt x="10667" y="1482852"/>
                </a:lnTo>
                <a:lnTo>
                  <a:pt x="195071" y="1482852"/>
                </a:lnTo>
                <a:close/>
              </a:path>
              <a:path w="195579" h="1483360">
                <a:moveTo>
                  <a:pt x="10667" y="1482852"/>
                </a:moveTo>
                <a:lnTo>
                  <a:pt x="10667" y="1477518"/>
                </a:lnTo>
                <a:lnTo>
                  <a:pt x="5333" y="1472184"/>
                </a:lnTo>
                <a:lnTo>
                  <a:pt x="5333" y="1482852"/>
                </a:lnTo>
                <a:lnTo>
                  <a:pt x="10667" y="1482852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2643" y="4381500"/>
            <a:ext cx="195580" cy="586740"/>
          </a:xfrm>
          <a:custGeom>
            <a:avLst/>
            <a:gdLst/>
            <a:ahLst/>
            <a:cxnLst/>
            <a:rect l="l" t="t" r="r" b="b"/>
            <a:pathLst>
              <a:path w="195579" h="586739">
                <a:moveTo>
                  <a:pt x="10667" y="575310"/>
                </a:moveTo>
                <a:lnTo>
                  <a:pt x="10667" y="0"/>
                </a:lnTo>
                <a:lnTo>
                  <a:pt x="0" y="0"/>
                </a:lnTo>
                <a:lnTo>
                  <a:pt x="0" y="586740"/>
                </a:lnTo>
                <a:lnTo>
                  <a:pt x="5333" y="586740"/>
                </a:lnTo>
                <a:lnTo>
                  <a:pt x="5333" y="575310"/>
                </a:lnTo>
                <a:lnTo>
                  <a:pt x="10667" y="575310"/>
                </a:lnTo>
                <a:close/>
              </a:path>
              <a:path w="195579" h="586739">
                <a:moveTo>
                  <a:pt x="195071" y="586740"/>
                </a:moveTo>
                <a:lnTo>
                  <a:pt x="195071" y="575310"/>
                </a:lnTo>
                <a:lnTo>
                  <a:pt x="5333" y="575310"/>
                </a:lnTo>
                <a:lnTo>
                  <a:pt x="10667" y="581406"/>
                </a:lnTo>
                <a:lnTo>
                  <a:pt x="10667" y="586740"/>
                </a:lnTo>
                <a:lnTo>
                  <a:pt x="195071" y="586740"/>
                </a:lnTo>
                <a:close/>
              </a:path>
              <a:path w="195579" h="586739">
                <a:moveTo>
                  <a:pt x="10667" y="586740"/>
                </a:moveTo>
                <a:lnTo>
                  <a:pt x="10667" y="581406"/>
                </a:lnTo>
                <a:lnTo>
                  <a:pt x="5333" y="575310"/>
                </a:lnTo>
                <a:lnTo>
                  <a:pt x="5333" y="586740"/>
                </a:lnTo>
                <a:lnTo>
                  <a:pt x="10667" y="586740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9277" y="3485388"/>
            <a:ext cx="1539240" cy="265430"/>
          </a:xfrm>
          <a:custGeom>
            <a:avLst/>
            <a:gdLst/>
            <a:ahLst/>
            <a:cxnLst/>
            <a:rect l="l" t="t" r="r" b="b"/>
            <a:pathLst>
              <a:path w="1539239" h="265429">
                <a:moveTo>
                  <a:pt x="11429" y="126492"/>
                </a:moveTo>
                <a:lnTo>
                  <a:pt x="11429" y="0"/>
                </a:lnTo>
                <a:lnTo>
                  <a:pt x="0" y="0"/>
                </a:lnTo>
                <a:lnTo>
                  <a:pt x="0" y="137922"/>
                </a:lnTo>
                <a:lnTo>
                  <a:pt x="6095" y="137922"/>
                </a:lnTo>
                <a:lnTo>
                  <a:pt x="6095" y="126492"/>
                </a:lnTo>
                <a:lnTo>
                  <a:pt x="11429" y="126492"/>
                </a:lnTo>
                <a:close/>
              </a:path>
              <a:path w="1539239" h="265429">
                <a:moveTo>
                  <a:pt x="1539239" y="265175"/>
                </a:moveTo>
                <a:lnTo>
                  <a:pt x="1539239" y="126491"/>
                </a:lnTo>
                <a:lnTo>
                  <a:pt x="6095" y="126492"/>
                </a:lnTo>
                <a:lnTo>
                  <a:pt x="11429" y="132588"/>
                </a:lnTo>
                <a:lnTo>
                  <a:pt x="11429" y="137922"/>
                </a:lnTo>
                <a:lnTo>
                  <a:pt x="1528571" y="137921"/>
                </a:lnTo>
                <a:lnTo>
                  <a:pt x="1528571" y="132587"/>
                </a:lnTo>
                <a:lnTo>
                  <a:pt x="1533905" y="137921"/>
                </a:lnTo>
                <a:lnTo>
                  <a:pt x="1533905" y="265175"/>
                </a:lnTo>
                <a:lnTo>
                  <a:pt x="1539239" y="265175"/>
                </a:lnTo>
                <a:close/>
              </a:path>
              <a:path w="1539239" h="265429">
                <a:moveTo>
                  <a:pt x="11429" y="137922"/>
                </a:moveTo>
                <a:lnTo>
                  <a:pt x="11429" y="132588"/>
                </a:lnTo>
                <a:lnTo>
                  <a:pt x="6095" y="126492"/>
                </a:lnTo>
                <a:lnTo>
                  <a:pt x="6095" y="137922"/>
                </a:lnTo>
                <a:lnTo>
                  <a:pt x="11429" y="137922"/>
                </a:lnTo>
                <a:close/>
              </a:path>
              <a:path w="1539239" h="265429">
                <a:moveTo>
                  <a:pt x="1533905" y="137921"/>
                </a:moveTo>
                <a:lnTo>
                  <a:pt x="1528571" y="132587"/>
                </a:lnTo>
                <a:lnTo>
                  <a:pt x="1528571" y="137921"/>
                </a:lnTo>
                <a:lnTo>
                  <a:pt x="1533905" y="137921"/>
                </a:lnTo>
                <a:close/>
              </a:path>
              <a:path w="1539239" h="265429">
                <a:moveTo>
                  <a:pt x="1533905" y="265175"/>
                </a:moveTo>
                <a:lnTo>
                  <a:pt x="1533905" y="137921"/>
                </a:lnTo>
                <a:lnTo>
                  <a:pt x="1528571" y="137921"/>
                </a:lnTo>
                <a:lnTo>
                  <a:pt x="1528571" y="265175"/>
                </a:lnTo>
                <a:lnTo>
                  <a:pt x="1533905" y="265175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4071" y="4381500"/>
            <a:ext cx="195580" cy="1483360"/>
          </a:xfrm>
          <a:custGeom>
            <a:avLst/>
            <a:gdLst/>
            <a:ahLst/>
            <a:cxnLst/>
            <a:rect l="l" t="t" r="r" b="b"/>
            <a:pathLst>
              <a:path w="195579" h="1483360">
                <a:moveTo>
                  <a:pt x="11429" y="1472184"/>
                </a:moveTo>
                <a:lnTo>
                  <a:pt x="11429" y="0"/>
                </a:lnTo>
                <a:lnTo>
                  <a:pt x="0" y="0"/>
                </a:lnTo>
                <a:lnTo>
                  <a:pt x="0" y="1482852"/>
                </a:lnTo>
                <a:lnTo>
                  <a:pt x="6095" y="1482852"/>
                </a:lnTo>
                <a:lnTo>
                  <a:pt x="6095" y="1472184"/>
                </a:lnTo>
                <a:lnTo>
                  <a:pt x="11429" y="1472184"/>
                </a:lnTo>
                <a:close/>
              </a:path>
              <a:path w="195579" h="1483360">
                <a:moveTo>
                  <a:pt x="195071" y="1482852"/>
                </a:moveTo>
                <a:lnTo>
                  <a:pt x="195071" y="1472184"/>
                </a:lnTo>
                <a:lnTo>
                  <a:pt x="6095" y="1472184"/>
                </a:lnTo>
                <a:lnTo>
                  <a:pt x="11429" y="1477518"/>
                </a:lnTo>
                <a:lnTo>
                  <a:pt x="11429" y="1482852"/>
                </a:lnTo>
                <a:lnTo>
                  <a:pt x="195071" y="1482852"/>
                </a:lnTo>
                <a:close/>
              </a:path>
              <a:path w="195579" h="1483360">
                <a:moveTo>
                  <a:pt x="11429" y="1482852"/>
                </a:moveTo>
                <a:lnTo>
                  <a:pt x="11429" y="1477518"/>
                </a:lnTo>
                <a:lnTo>
                  <a:pt x="6095" y="1472184"/>
                </a:lnTo>
                <a:lnTo>
                  <a:pt x="6095" y="1482852"/>
                </a:lnTo>
                <a:lnTo>
                  <a:pt x="11429" y="1482852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74071" y="4381500"/>
            <a:ext cx="195580" cy="586740"/>
          </a:xfrm>
          <a:custGeom>
            <a:avLst/>
            <a:gdLst/>
            <a:ahLst/>
            <a:cxnLst/>
            <a:rect l="l" t="t" r="r" b="b"/>
            <a:pathLst>
              <a:path w="195579" h="586739">
                <a:moveTo>
                  <a:pt x="11429" y="575310"/>
                </a:moveTo>
                <a:lnTo>
                  <a:pt x="11429" y="0"/>
                </a:lnTo>
                <a:lnTo>
                  <a:pt x="0" y="0"/>
                </a:lnTo>
                <a:lnTo>
                  <a:pt x="0" y="586740"/>
                </a:lnTo>
                <a:lnTo>
                  <a:pt x="6095" y="586740"/>
                </a:lnTo>
                <a:lnTo>
                  <a:pt x="6095" y="575310"/>
                </a:lnTo>
                <a:lnTo>
                  <a:pt x="11429" y="575310"/>
                </a:lnTo>
                <a:close/>
              </a:path>
              <a:path w="195579" h="586739">
                <a:moveTo>
                  <a:pt x="195071" y="586740"/>
                </a:moveTo>
                <a:lnTo>
                  <a:pt x="195071" y="575310"/>
                </a:lnTo>
                <a:lnTo>
                  <a:pt x="6095" y="575310"/>
                </a:lnTo>
                <a:lnTo>
                  <a:pt x="11429" y="581406"/>
                </a:lnTo>
                <a:lnTo>
                  <a:pt x="11429" y="586740"/>
                </a:lnTo>
                <a:lnTo>
                  <a:pt x="195071" y="586740"/>
                </a:lnTo>
                <a:close/>
              </a:path>
              <a:path w="195579" h="586739">
                <a:moveTo>
                  <a:pt x="11429" y="586740"/>
                </a:moveTo>
                <a:lnTo>
                  <a:pt x="11429" y="581406"/>
                </a:lnTo>
                <a:lnTo>
                  <a:pt x="6095" y="575310"/>
                </a:lnTo>
                <a:lnTo>
                  <a:pt x="6095" y="586740"/>
                </a:lnTo>
                <a:lnTo>
                  <a:pt x="11429" y="586740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84992" y="3485388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175"/>
                </a:lnTo>
              </a:path>
            </a:pathLst>
          </a:custGeom>
          <a:ln w="12699">
            <a:solidFill>
              <a:srgbClr val="528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6261" y="4381500"/>
            <a:ext cx="195580" cy="1483360"/>
          </a:xfrm>
          <a:custGeom>
            <a:avLst/>
            <a:gdLst/>
            <a:ahLst/>
            <a:cxnLst/>
            <a:rect l="l" t="t" r="r" b="b"/>
            <a:pathLst>
              <a:path w="195580" h="1483360">
                <a:moveTo>
                  <a:pt x="11430" y="1472184"/>
                </a:moveTo>
                <a:lnTo>
                  <a:pt x="11430" y="0"/>
                </a:lnTo>
                <a:lnTo>
                  <a:pt x="0" y="0"/>
                </a:lnTo>
                <a:lnTo>
                  <a:pt x="0" y="1482852"/>
                </a:lnTo>
                <a:lnTo>
                  <a:pt x="6096" y="1482852"/>
                </a:lnTo>
                <a:lnTo>
                  <a:pt x="6096" y="1472184"/>
                </a:lnTo>
                <a:lnTo>
                  <a:pt x="11430" y="1472184"/>
                </a:lnTo>
                <a:close/>
              </a:path>
              <a:path w="195580" h="1483360">
                <a:moveTo>
                  <a:pt x="195072" y="1482852"/>
                </a:moveTo>
                <a:lnTo>
                  <a:pt x="195072" y="1472184"/>
                </a:lnTo>
                <a:lnTo>
                  <a:pt x="6096" y="1472184"/>
                </a:lnTo>
                <a:lnTo>
                  <a:pt x="11430" y="1477518"/>
                </a:lnTo>
                <a:lnTo>
                  <a:pt x="11430" y="1482852"/>
                </a:lnTo>
                <a:lnTo>
                  <a:pt x="195072" y="1482852"/>
                </a:lnTo>
                <a:close/>
              </a:path>
              <a:path w="195580" h="1483360">
                <a:moveTo>
                  <a:pt x="11430" y="1482852"/>
                </a:moveTo>
                <a:lnTo>
                  <a:pt x="11430" y="1477518"/>
                </a:lnTo>
                <a:lnTo>
                  <a:pt x="6096" y="1472184"/>
                </a:lnTo>
                <a:lnTo>
                  <a:pt x="6096" y="1482852"/>
                </a:lnTo>
                <a:lnTo>
                  <a:pt x="11430" y="1482852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46261" y="4381500"/>
            <a:ext cx="195580" cy="586740"/>
          </a:xfrm>
          <a:custGeom>
            <a:avLst/>
            <a:gdLst/>
            <a:ahLst/>
            <a:cxnLst/>
            <a:rect l="l" t="t" r="r" b="b"/>
            <a:pathLst>
              <a:path w="195580" h="586739">
                <a:moveTo>
                  <a:pt x="11430" y="575310"/>
                </a:moveTo>
                <a:lnTo>
                  <a:pt x="11430" y="0"/>
                </a:lnTo>
                <a:lnTo>
                  <a:pt x="0" y="0"/>
                </a:lnTo>
                <a:lnTo>
                  <a:pt x="0" y="586740"/>
                </a:lnTo>
                <a:lnTo>
                  <a:pt x="6096" y="586740"/>
                </a:lnTo>
                <a:lnTo>
                  <a:pt x="6096" y="575310"/>
                </a:lnTo>
                <a:lnTo>
                  <a:pt x="11430" y="575310"/>
                </a:lnTo>
                <a:close/>
              </a:path>
              <a:path w="195580" h="586739">
                <a:moveTo>
                  <a:pt x="195072" y="586740"/>
                </a:moveTo>
                <a:lnTo>
                  <a:pt x="195072" y="575310"/>
                </a:lnTo>
                <a:lnTo>
                  <a:pt x="6096" y="575310"/>
                </a:lnTo>
                <a:lnTo>
                  <a:pt x="11430" y="581406"/>
                </a:lnTo>
                <a:lnTo>
                  <a:pt x="11430" y="586740"/>
                </a:lnTo>
                <a:lnTo>
                  <a:pt x="195072" y="586740"/>
                </a:lnTo>
                <a:close/>
              </a:path>
              <a:path w="195580" h="586739">
                <a:moveTo>
                  <a:pt x="11430" y="586740"/>
                </a:moveTo>
                <a:lnTo>
                  <a:pt x="11430" y="581406"/>
                </a:lnTo>
                <a:lnTo>
                  <a:pt x="6096" y="575310"/>
                </a:lnTo>
                <a:lnTo>
                  <a:pt x="6096" y="586740"/>
                </a:lnTo>
                <a:lnTo>
                  <a:pt x="11430" y="586740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51467" y="3485388"/>
            <a:ext cx="1539240" cy="265430"/>
          </a:xfrm>
          <a:custGeom>
            <a:avLst/>
            <a:gdLst/>
            <a:ahLst/>
            <a:cxnLst/>
            <a:rect l="l" t="t" r="r" b="b"/>
            <a:pathLst>
              <a:path w="1539239" h="265429">
                <a:moveTo>
                  <a:pt x="1533905" y="126492"/>
                </a:moveTo>
                <a:lnTo>
                  <a:pt x="0" y="126492"/>
                </a:lnTo>
                <a:lnTo>
                  <a:pt x="0" y="265176"/>
                </a:lnTo>
                <a:lnTo>
                  <a:pt x="5333" y="265176"/>
                </a:lnTo>
                <a:lnTo>
                  <a:pt x="5333" y="137922"/>
                </a:lnTo>
                <a:lnTo>
                  <a:pt x="11429" y="132588"/>
                </a:lnTo>
                <a:lnTo>
                  <a:pt x="11429" y="137922"/>
                </a:lnTo>
                <a:lnTo>
                  <a:pt x="1527809" y="137922"/>
                </a:lnTo>
                <a:lnTo>
                  <a:pt x="1527809" y="132588"/>
                </a:lnTo>
                <a:lnTo>
                  <a:pt x="1533905" y="126492"/>
                </a:lnTo>
                <a:close/>
              </a:path>
              <a:path w="1539239" h="265429">
                <a:moveTo>
                  <a:pt x="11429" y="137922"/>
                </a:moveTo>
                <a:lnTo>
                  <a:pt x="11429" y="132588"/>
                </a:lnTo>
                <a:lnTo>
                  <a:pt x="5333" y="137922"/>
                </a:lnTo>
                <a:lnTo>
                  <a:pt x="11429" y="137922"/>
                </a:lnTo>
                <a:close/>
              </a:path>
              <a:path w="1539239" h="265429">
                <a:moveTo>
                  <a:pt x="11429" y="265176"/>
                </a:moveTo>
                <a:lnTo>
                  <a:pt x="11429" y="137922"/>
                </a:lnTo>
                <a:lnTo>
                  <a:pt x="5333" y="137922"/>
                </a:lnTo>
                <a:lnTo>
                  <a:pt x="5333" y="265176"/>
                </a:lnTo>
                <a:lnTo>
                  <a:pt x="11429" y="265176"/>
                </a:lnTo>
                <a:close/>
              </a:path>
              <a:path w="1539239" h="265429">
                <a:moveTo>
                  <a:pt x="1539239" y="137922"/>
                </a:moveTo>
                <a:lnTo>
                  <a:pt x="1539239" y="0"/>
                </a:lnTo>
                <a:lnTo>
                  <a:pt x="1527809" y="0"/>
                </a:lnTo>
                <a:lnTo>
                  <a:pt x="1527810" y="126492"/>
                </a:lnTo>
                <a:lnTo>
                  <a:pt x="1533905" y="126492"/>
                </a:lnTo>
                <a:lnTo>
                  <a:pt x="1533905" y="137922"/>
                </a:lnTo>
                <a:lnTo>
                  <a:pt x="1539239" y="137922"/>
                </a:lnTo>
                <a:close/>
              </a:path>
              <a:path w="1539239" h="265429">
                <a:moveTo>
                  <a:pt x="1533905" y="137922"/>
                </a:moveTo>
                <a:lnTo>
                  <a:pt x="1533905" y="126492"/>
                </a:lnTo>
                <a:lnTo>
                  <a:pt x="1527809" y="132588"/>
                </a:lnTo>
                <a:lnTo>
                  <a:pt x="1527809" y="137922"/>
                </a:lnTo>
                <a:lnTo>
                  <a:pt x="1533905" y="137922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8451" y="4381500"/>
            <a:ext cx="195580" cy="1483360"/>
          </a:xfrm>
          <a:custGeom>
            <a:avLst/>
            <a:gdLst/>
            <a:ahLst/>
            <a:cxnLst/>
            <a:rect l="l" t="t" r="r" b="b"/>
            <a:pathLst>
              <a:path w="195580" h="1483360">
                <a:moveTo>
                  <a:pt x="11430" y="1472184"/>
                </a:moveTo>
                <a:lnTo>
                  <a:pt x="11429" y="0"/>
                </a:lnTo>
                <a:lnTo>
                  <a:pt x="0" y="0"/>
                </a:lnTo>
                <a:lnTo>
                  <a:pt x="0" y="1482852"/>
                </a:lnTo>
                <a:lnTo>
                  <a:pt x="5334" y="1482852"/>
                </a:lnTo>
                <a:lnTo>
                  <a:pt x="5334" y="1472184"/>
                </a:lnTo>
                <a:lnTo>
                  <a:pt x="11430" y="1472184"/>
                </a:lnTo>
                <a:close/>
              </a:path>
              <a:path w="195580" h="1483360">
                <a:moveTo>
                  <a:pt x="195072" y="1482852"/>
                </a:moveTo>
                <a:lnTo>
                  <a:pt x="195072" y="1472184"/>
                </a:lnTo>
                <a:lnTo>
                  <a:pt x="5334" y="1472184"/>
                </a:lnTo>
                <a:lnTo>
                  <a:pt x="11430" y="1477518"/>
                </a:lnTo>
                <a:lnTo>
                  <a:pt x="11430" y="1482852"/>
                </a:lnTo>
                <a:lnTo>
                  <a:pt x="195072" y="1482852"/>
                </a:lnTo>
                <a:close/>
              </a:path>
              <a:path w="195580" h="1483360">
                <a:moveTo>
                  <a:pt x="11430" y="1482852"/>
                </a:moveTo>
                <a:lnTo>
                  <a:pt x="11430" y="1477518"/>
                </a:lnTo>
                <a:lnTo>
                  <a:pt x="5334" y="1472184"/>
                </a:lnTo>
                <a:lnTo>
                  <a:pt x="5334" y="1482852"/>
                </a:lnTo>
                <a:lnTo>
                  <a:pt x="11430" y="1482852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8451" y="4381500"/>
            <a:ext cx="195580" cy="586740"/>
          </a:xfrm>
          <a:custGeom>
            <a:avLst/>
            <a:gdLst/>
            <a:ahLst/>
            <a:cxnLst/>
            <a:rect l="l" t="t" r="r" b="b"/>
            <a:pathLst>
              <a:path w="195580" h="586739">
                <a:moveTo>
                  <a:pt x="11430" y="575310"/>
                </a:moveTo>
                <a:lnTo>
                  <a:pt x="11429" y="0"/>
                </a:lnTo>
                <a:lnTo>
                  <a:pt x="0" y="0"/>
                </a:lnTo>
                <a:lnTo>
                  <a:pt x="0" y="586740"/>
                </a:lnTo>
                <a:lnTo>
                  <a:pt x="5334" y="586740"/>
                </a:lnTo>
                <a:lnTo>
                  <a:pt x="5334" y="575310"/>
                </a:lnTo>
                <a:lnTo>
                  <a:pt x="11430" y="575310"/>
                </a:lnTo>
                <a:close/>
              </a:path>
              <a:path w="195580" h="586739">
                <a:moveTo>
                  <a:pt x="195072" y="586740"/>
                </a:moveTo>
                <a:lnTo>
                  <a:pt x="195072" y="575310"/>
                </a:lnTo>
                <a:lnTo>
                  <a:pt x="5334" y="575310"/>
                </a:lnTo>
                <a:lnTo>
                  <a:pt x="11430" y="581406"/>
                </a:lnTo>
                <a:lnTo>
                  <a:pt x="11430" y="586740"/>
                </a:lnTo>
                <a:lnTo>
                  <a:pt x="195072" y="586740"/>
                </a:lnTo>
                <a:close/>
              </a:path>
              <a:path w="195580" h="586739">
                <a:moveTo>
                  <a:pt x="11430" y="586740"/>
                </a:moveTo>
                <a:lnTo>
                  <a:pt x="11430" y="581406"/>
                </a:lnTo>
                <a:lnTo>
                  <a:pt x="5334" y="575310"/>
                </a:lnTo>
                <a:lnTo>
                  <a:pt x="5334" y="586740"/>
                </a:lnTo>
                <a:lnTo>
                  <a:pt x="11430" y="586740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3657" y="3485388"/>
            <a:ext cx="3067050" cy="265430"/>
          </a:xfrm>
          <a:custGeom>
            <a:avLst/>
            <a:gdLst/>
            <a:ahLst/>
            <a:cxnLst/>
            <a:rect l="l" t="t" r="r" b="b"/>
            <a:pathLst>
              <a:path w="3067050" h="265429">
                <a:moveTo>
                  <a:pt x="3061716" y="126492"/>
                </a:moveTo>
                <a:lnTo>
                  <a:pt x="0" y="126492"/>
                </a:lnTo>
                <a:lnTo>
                  <a:pt x="0" y="265176"/>
                </a:lnTo>
                <a:lnTo>
                  <a:pt x="5333" y="265176"/>
                </a:lnTo>
                <a:lnTo>
                  <a:pt x="5333" y="137922"/>
                </a:lnTo>
                <a:lnTo>
                  <a:pt x="11430" y="132588"/>
                </a:lnTo>
                <a:lnTo>
                  <a:pt x="11429" y="137922"/>
                </a:lnTo>
                <a:lnTo>
                  <a:pt x="3055620" y="137922"/>
                </a:lnTo>
                <a:lnTo>
                  <a:pt x="3055620" y="132588"/>
                </a:lnTo>
                <a:lnTo>
                  <a:pt x="3061716" y="126492"/>
                </a:lnTo>
                <a:close/>
              </a:path>
              <a:path w="3067050" h="265429">
                <a:moveTo>
                  <a:pt x="11429" y="137922"/>
                </a:moveTo>
                <a:lnTo>
                  <a:pt x="11430" y="132588"/>
                </a:lnTo>
                <a:lnTo>
                  <a:pt x="5333" y="137922"/>
                </a:lnTo>
                <a:lnTo>
                  <a:pt x="11429" y="137922"/>
                </a:lnTo>
                <a:close/>
              </a:path>
              <a:path w="3067050" h="265429">
                <a:moveTo>
                  <a:pt x="11430" y="265176"/>
                </a:moveTo>
                <a:lnTo>
                  <a:pt x="11429" y="137922"/>
                </a:lnTo>
                <a:lnTo>
                  <a:pt x="5333" y="137922"/>
                </a:lnTo>
                <a:lnTo>
                  <a:pt x="5333" y="265176"/>
                </a:lnTo>
                <a:lnTo>
                  <a:pt x="11430" y="265176"/>
                </a:lnTo>
                <a:close/>
              </a:path>
              <a:path w="3067050" h="265429">
                <a:moveTo>
                  <a:pt x="3067050" y="137922"/>
                </a:moveTo>
                <a:lnTo>
                  <a:pt x="3067050" y="0"/>
                </a:lnTo>
                <a:lnTo>
                  <a:pt x="3055620" y="0"/>
                </a:lnTo>
                <a:lnTo>
                  <a:pt x="3055620" y="126492"/>
                </a:lnTo>
                <a:lnTo>
                  <a:pt x="3061716" y="126492"/>
                </a:lnTo>
                <a:lnTo>
                  <a:pt x="3061716" y="137922"/>
                </a:lnTo>
                <a:lnTo>
                  <a:pt x="3067050" y="137922"/>
                </a:lnTo>
                <a:close/>
              </a:path>
              <a:path w="3067050" h="265429">
                <a:moveTo>
                  <a:pt x="3061716" y="137922"/>
                </a:moveTo>
                <a:lnTo>
                  <a:pt x="3061716" y="126492"/>
                </a:lnTo>
                <a:lnTo>
                  <a:pt x="3055620" y="132588"/>
                </a:lnTo>
                <a:lnTo>
                  <a:pt x="3055620" y="137922"/>
                </a:lnTo>
                <a:lnTo>
                  <a:pt x="3061716" y="137922"/>
                </a:lnTo>
                <a:close/>
              </a:path>
            </a:pathLst>
          </a:custGeom>
          <a:solidFill>
            <a:srgbClr val="528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79277" y="2588514"/>
            <a:ext cx="2303780" cy="265430"/>
          </a:xfrm>
          <a:custGeom>
            <a:avLst/>
            <a:gdLst/>
            <a:ahLst/>
            <a:cxnLst/>
            <a:rect l="l" t="t" r="r" b="b"/>
            <a:pathLst>
              <a:path w="2303779" h="265430">
                <a:moveTo>
                  <a:pt x="2297430" y="127254"/>
                </a:moveTo>
                <a:lnTo>
                  <a:pt x="0" y="127254"/>
                </a:lnTo>
                <a:lnTo>
                  <a:pt x="0" y="265176"/>
                </a:lnTo>
                <a:lnTo>
                  <a:pt x="6095" y="265176"/>
                </a:lnTo>
                <a:lnTo>
                  <a:pt x="6095" y="137922"/>
                </a:lnTo>
                <a:lnTo>
                  <a:pt x="11430" y="132588"/>
                </a:lnTo>
                <a:lnTo>
                  <a:pt x="11430" y="137922"/>
                </a:lnTo>
                <a:lnTo>
                  <a:pt x="2292096" y="137922"/>
                </a:lnTo>
                <a:lnTo>
                  <a:pt x="2292096" y="132588"/>
                </a:lnTo>
                <a:lnTo>
                  <a:pt x="2297430" y="127254"/>
                </a:lnTo>
                <a:close/>
              </a:path>
              <a:path w="2303779" h="265430">
                <a:moveTo>
                  <a:pt x="11430" y="137922"/>
                </a:moveTo>
                <a:lnTo>
                  <a:pt x="11430" y="132588"/>
                </a:lnTo>
                <a:lnTo>
                  <a:pt x="6095" y="137922"/>
                </a:lnTo>
                <a:lnTo>
                  <a:pt x="11430" y="137922"/>
                </a:lnTo>
                <a:close/>
              </a:path>
              <a:path w="2303779" h="265430">
                <a:moveTo>
                  <a:pt x="11430" y="265176"/>
                </a:moveTo>
                <a:lnTo>
                  <a:pt x="11430" y="137922"/>
                </a:lnTo>
                <a:lnTo>
                  <a:pt x="6095" y="137922"/>
                </a:lnTo>
                <a:lnTo>
                  <a:pt x="6095" y="265176"/>
                </a:lnTo>
                <a:lnTo>
                  <a:pt x="11430" y="265176"/>
                </a:lnTo>
                <a:close/>
              </a:path>
              <a:path w="2303779" h="265430">
                <a:moveTo>
                  <a:pt x="2303526" y="137922"/>
                </a:moveTo>
                <a:lnTo>
                  <a:pt x="2303526" y="0"/>
                </a:lnTo>
                <a:lnTo>
                  <a:pt x="2292096" y="0"/>
                </a:lnTo>
                <a:lnTo>
                  <a:pt x="2292096" y="127254"/>
                </a:lnTo>
                <a:lnTo>
                  <a:pt x="2297430" y="127254"/>
                </a:lnTo>
                <a:lnTo>
                  <a:pt x="2297430" y="137922"/>
                </a:lnTo>
                <a:lnTo>
                  <a:pt x="2303526" y="137922"/>
                </a:lnTo>
                <a:close/>
              </a:path>
              <a:path w="2303779" h="265430">
                <a:moveTo>
                  <a:pt x="2297430" y="137922"/>
                </a:moveTo>
                <a:lnTo>
                  <a:pt x="2297430" y="127254"/>
                </a:lnTo>
                <a:lnTo>
                  <a:pt x="2292096" y="132588"/>
                </a:lnTo>
                <a:lnTo>
                  <a:pt x="2292096" y="137922"/>
                </a:lnTo>
                <a:lnTo>
                  <a:pt x="2297430" y="137922"/>
                </a:lnTo>
                <a:close/>
              </a:path>
            </a:pathLst>
          </a:custGeom>
          <a:solidFill>
            <a:srgbClr val="47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40437" y="1951482"/>
            <a:ext cx="1273810" cy="642620"/>
          </a:xfrm>
          <a:custGeom>
            <a:avLst/>
            <a:gdLst/>
            <a:ahLst/>
            <a:cxnLst/>
            <a:rect l="l" t="t" r="r" b="b"/>
            <a:pathLst>
              <a:path w="1273809" h="642619">
                <a:moveTo>
                  <a:pt x="1273302" y="642366"/>
                </a:moveTo>
                <a:lnTo>
                  <a:pt x="1273302" y="0"/>
                </a:lnTo>
                <a:lnTo>
                  <a:pt x="0" y="0"/>
                </a:lnTo>
                <a:lnTo>
                  <a:pt x="0" y="642366"/>
                </a:lnTo>
                <a:lnTo>
                  <a:pt x="5334" y="642366"/>
                </a:lnTo>
                <a:lnTo>
                  <a:pt x="5334" y="11430"/>
                </a:lnTo>
                <a:lnTo>
                  <a:pt x="10668" y="5334"/>
                </a:lnTo>
                <a:lnTo>
                  <a:pt x="10668" y="11430"/>
                </a:lnTo>
                <a:lnTo>
                  <a:pt x="1262634" y="11430"/>
                </a:lnTo>
                <a:lnTo>
                  <a:pt x="1262634" y="5334"/>
                </a:lnTo>
                <a:lnTo>
                  <a:pt x="1267968" y="11430"/>
                </a:lnTo>
                <a:lnTo>
                  <a:pt x="1267968" y="642366"/>
                </a:lnTo>
                <a:lnTo>
                  <a:pt x="1273302" y="642366"/>
                </a:lnTo>
                <a:close/>
              </a:path>
              <a:path w="1273809" h="642619">
                <a:moveTo>
                  <a:pt x="10668" y="11430"/>
                </a:moveTo>
                <a:lnTo>
                  <a:pt x="10668" y="5334"/>
                </a:lnTo>
                <a:lnTo>
                  <a:pt x="5334" y="11430"/>
                </a:lnTo>
                <a:lnTo>
                  <a:pt x="10668" y="11430"/>
                </a:lnTo>
                <a:close/>
              </a:path>
              <a:path w="1273809" h="642619">
                <a:moveTo>
                  <a:pt x="10668" y="631698"/>
                </a:moveTo>
                <a:lnTo>
                  <a:pt x="10668" y="11430"/>
                </a:lnTo>
                <a:lnTo>
                  <a:pt x="5334" y="11430"/>
                </a:lnTo>
                <a:lnTo>
                  <a:pt x="5334" y="631698"/>
                </a:lnTo>
                <a:lnTo>
                  <a:pt x="10668" y="631698"/>
                </a:lnTo>
                <a:close/>
              </a:path>
              <a:path w="1273809" h="642619">
                <a:moveTo>
                  <a:pt x="1267968" y="631698"/>
                </a:moveTo>
                <a:lnTo>
                  <a:pt x="5334" y="631698"/>
                </a:lnTo>
                <a:lnTo>
                  <a:pt x="10668" y="637032"/>
                </a:lnTo>
                <a:lnTo>
                  <a:pt x="10668" y="642366"/>
                </a:lnTo>
                <a:lnTo>
                  <a:pt x="1262634" y="642366"/>
                </a:lnTo>
                <a:lnTo>
                  <a:pt x="1262634" y="637032"/>
                </a:lnTo>
                <a:lnTo>
                  <a:pt x="1267968" y="631698"/>
                </a:lnTo>
                <a:close/>
              </a:path>
              <a:path w="1273809" h="642619">
                <a:moveTo>
                  <a:pt x="10668" y="642366"/>
                </a:moveTo>
                <a:lnTo>
                  <a:pt x="10668" y="637032"/>
                </a:lnTo>
                <a:lnTo>
                  <a:pt x="5334" y="631698"/>
                </a:lnTo>
                <a:lnTo>
                  <a:pt x="5334" y="642366"/>
                </a:lnTo>
                <a:lnTo>
                  <a:pt x="10668" y="642366"/>
                </a:lnTo>
                <a:close/>
              </a:path>
              <a:path w="1273809" h="642619">
                <a:moveTo>
                  <a:pt x="1267968" y="11430"/>
                </a:moveTo>
                <a:lnTo>
                  <a:pt x="1262634" y="5334"/>
                </a:lnTo>
                <a:lnTo>
                  <a:pt x="1262634" y="11430"/>
                </a:lnTo>
                <a:lnTo>
                  <a:pt x="1267968" y="11430"/>
                </a:lnTo>
                <a:close/>
              </a:path>
              <a:path w="1273809" h="642619">
                <a:moveTo>
                  <a:pt x="1267968" y="631698"/>
                </a:moveTo>
                <a:lnTo>
                  <a:pt x="1267968" y="11430"/>
                </a:lnTo>
                <a:lnTo>
                  <a:pt x="1262634" y="11430"/>
                </a:lnTo>
                <a:lnTo>
                  <a:pt x="1262634" y="631698"/>
                </a:lnTo>
                <a:lnTo>
                  <a:pt x="1267968" y="631698"/>
                </a:lnTo>
                <a:close/>
              </a:path>
              <a:path w="1273809" h="642619">
                <a:moveTo>
                  <a:pt x="1267968" y="642366"/>
                </a:moveTo>
                <a:lnTo>
                  <a:pt x="1267968" y="631698"/>
                </a:lnTo>
                <a:lnTo>
                  <a:pt x="1262634" y="637032"/>
                </a:lnTo>
                <a:lnTo>
                  <a:pt x="1262634" y="642366"/>
                </a:lnTo>
                <a:lnTo>
                  <a:pt x="1267968" y="642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45771" y="1956816"/>
            <a:ext cx="1263015" cy="631825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53675" y="2853689"/>
            <a:ext cx="1263015" cy="631825"/>
          </a:xfrm>
          <a:custGeom>
            <a:avLst/>
            <a:gdLst/>
            <a:ahLst/>
            <a:cxnLst/>
            <a:rect l="l" t="t" r="r" b="b"/>
            <a:pathLst>
              <a:path w="1263014" h="631825">
                <a:moveTo>
                  <a:pt x="0" y="0"/>
                </a:moveTo>
                <a:lnTo>
                  <a:pt x="0" y="631698"/>
                </a:lnTo>
                <a:lnTo>
                  <a:pt x="1262634" y="631698"/>
                </a:lnTo>
                <a:lnTo>
                  <a:pt x="1262634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48341" y="2848355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4" y="642366"/>
                </a:moveTo>
                <a:lnTo>
                  <a:pt x="1274064" y="0"/>
                </a:lnTo>
                <a:lnTo>
                  <a:pt x="0" y="0"/>
                </a:lnTo>
                <a:lnTo>
                  <a:pt x="0" y="642366"/>
                </a:lnTo>
                <a:lnTo>
                  <a:pt x="5333" y="642366"/>
                </a:lnTo>
                <a:lnTo>
                  <a:pt x="5333" y="10668"/>
                </a:lnTo>
                <a:lnTo>
                  <a:pt x="10667" y="5333"/>
                </a:lnTo>
                <a:lnTo>
                  <a:pt x="10667" y="10668"/>
                </a:lnTo>
                <a:lnTo>
                  <a:pt x="1262633" y="10668"/>
                </a:lnTo>
                <a:lnTo>
                  <a:pt x="1262633" y="5333"/>
                </a:lnTo>
                <a:lnTo>
                  <a:pt x="1267967" y="10668"/>
                </a:lnTo>
                <a:lnTo>
                  <a:pt x="1267967" y="642366"/>
                </a:lnTo>
                <a:lnTo>
                  <a:pt x="1274064" y="642366"/>
                </a:lnTo>
                <a:close/>
              </a:path>
              <a:path w="1274445" h="642620">
                <a:moveTo>
                  <a:pt x="10667" y="10668"/>
                </a:moveTo>
                <a:lnTo>
                  <a:pt x="10667" y="5333"/>
                </a:lnTo>
                <a:lnTo>
                  <a:pt x="5333" y="10668"/>
                </a:lnTo>
                <a:lnTo>
                  <a:pt x="10667" y="10668"/>
                </a:lnTo>
                <a:close/>
              </a:path>
              <a:path w="1274445" h="642620">
                <a:moveTo>
                  <a:pt x="10667" y="630936"/>
                </a:moveTo>
                <a:lnTo>
                  <a:pt x="10667" y="10668"/>
                </a:lnTo>
                <a:lnTo>
                  <a:pt x="5333" y="10668"/>
                </a:lnTo>
                <a:lnTo>
                  <a:pt x="5333" y="630936"/>
                </a:lnTo>
                <a:lnTo>
                  <a:pt x="10667" y="630936"/>
                </a:lnTo>
                <a:close/>
              </a:path>
              <a:path w="1274445" h="642620">
                <a:moveTo>
                  <a:pt x="1267967" y="630936"/>
                </a:moveTo>
                <a:lnTo>
                  <a:pt x="5333" y="630936"/>
                </a:lnTo>
                <a:lnTo>
                  <a:pt x="10667" y="637032"/>
                </a:lnTo>
                <a:lnTo>
                  <a:pt x="10667" y="642366"/>
                </a:lnTo>
                <a:lnTo>
                  <a:pt x="1262633" y="642366"/>
                </a:lnTo>
                <a:lnTo>
                  <a:pt x="1262633" y="637032"/>
                </a:lnTo>
                <a:lnTo>
                  <a:pt x="1267967" y="630936"/>
                </a:lnTo>
                <a:close/>
              </a:path>
              <a:path w="1274445" h="642620">
                <a:moveTo>
                  <a:pt x="10667" y="642366"/>
                </a:moveTo>
                <a:lnTo>
                  <a:pt x="10667" y="637032"/>
                </a:lnTo>
                <a:lnTo>
                  <a:pt x="5333" y="630936"/>
                </a:lnTo>
                <a:lnTo>
                  <a:pt x="5333" y="642366"/>
                </a:lnTo>
                <a:lnTo>
                  <a:pt x="10667" y="642366"/>
                </a:lnTo>
                <a:close/>
              </a:path>
              <a:path w="1274445" h="642620">
                <a:moveTo>
                  <a:pt x="1267967" y="10668"/>
                </a:moveTo>
                <a:lnTo>
                  <a:pt x="1262633" y="5333"/>
                </a:lnTo>
                <a:lnTo>
                  <a:pt x="1262633" y="10668"/>
                </a:lnTo>
                <a:lnTo>
                  <a:pt x="1267967" y="10668"/>
                </a:lnTo>
                <a:close/>
              </a:path>
              <a:path w="1274445" h="642620">
                <a:moveTo>
                  <a:pt x="1267967" y="630936"/>
                </a:moveTo>
                <a:lnTo>
                  <a:pt x="1267967" y="10668"/>
                </a:lnTo>
                <a:lnTo>
                  <a:pt x="1262633" y="10668"/>
                </a:lnTo>
                <a:lnTo>
                  <a:pt x="1262633" y="630936"/>
                </a:lnTo>
                <a:lnTo>
                  <a:pt x="1267967" y="630936"/>
                </a:lnTo>
                <a:close/>
              </a:path>
              <a:path w="1274445" h="642620">
                <a:moveTo>
                  <a:pt x="1267967" y="642366"/>
                </a:moveTo>
                <a:lnTo>
                  <a:pt x="1267967" y="630936"/>
                </a:lnTo>
                <a:lnTo>
                  <a:pt x="1262633" y="637032"/>
                </a:lnTo>
                <a:lnTo>
                  <a:pt x="1262633" y="642366"/>
                </a:lnTo>
                <a:lnTo>
                  <a:pt x="1267967" y="642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143127" y="3083496"/>
            <a:ext cx="28448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1959" y="3744467"/>
            <a:ext cx="1274445" cy="643255"/>
          </a:xfrm>
          <a:custGeom>
            <a:avLst/>
            <a:gdLst/>
            <a:ahLst/>
            <a:cxnLst/>
            <a:rect l="l" t="t" r="r" b="b"/>
            <a:pathLst>
              <a:path w="1274445" h="643254">
                <a:moveTo>
                  <a:pt x="1274064" y="643127"/>
                </a:moveTo>
                <a:lnTo>
                  <a:pt x="1274064" y="0"/>
                </a:lnTo>
                <a:lnTo>
                  <a:pt x="0" y="0"/>
                </a:lnTo>
                <a:lnTo>
                  <a:pt x="0" y="643127"/>
                </a:lnTo>
                <a:lnTo>
                  <a:pt x="6096" y="643127"/>
                </a:lnTo>
                <a:lnTo>
                  <a:pt x="6096" y="11429"/>
                </a:lnTo>
                <a:lnTo>
                  <a:pt x="11430" y="6095"/>
                </a:lnTo>
                <a:lnTo>
                  <a:pt x="11429" y="11429"/>
                </a:lnTo>
                <a:lnTo>
                  <a:pt x="1263396" y="11429"/>
                </a:lnTo>
                <a:lnTo>
                  <a:pt x="1263396" y="6095"/>
                </a:lnTo>
                <a:lnTo>
                  <a:pt x="1268730" y="11429"/>
                </a:lnTo>
                <a:lnTo>
                  <a:pt x="1268730" y="643127"/>
                </a:lnTo>
                <a:lnTo>
                  <a:pt x="1274064" y="643127"/>
                </a:lnTo>
                <a:close/>
              </a:path>
              <a:path w="1274445" h="643254">
                <a:moveTo>
                  <a:pt x="11429" y="11429"/>
                </a:moveTo>
                <a:lnTo>
                  <a:pt x="11430" y="6095"/>
                </a:lnTo>
                <a:lnTo>
                  <a:pt x="6096" y="11429"/>
                </a:lnTo>
                <a:lnTo>
                  <a:pt x="11429" y="11429"/>
                </a:lnTo>
                <a:close/>
              </a:path>
              <a:path w="1274445" h="643254">
                <a:moveTo>
                  <a:pt x="11429" y="631697"/>
                </a:moveTo>
                <a:lnTo>
                  <a:pt x="11429" y="11429"/>
                </a:lnTo>
                <a:lnTo>
                  <a:pt x="6096" y="11429"/>
                </a:lnTo>
                <a:lnTo>
                  <a:pt x="6096" y="631697"/>
                </a:lnTo>
                <a:lnTo>
                  <a:pt x="11429" y="631697"/>
                </a:lnTo>
                <a:close/>
              </a:path>
              <a:path w="1274445" h="643254">
                <a:moveTo>
                  <a:pt x="1268730" y="631697"/>
                </a:moveTo>
                <a:lnTo>
                  <a:pt x="6096" y="631697"/>
                </a:lnTo>
                <a:lnTo>
                  <a:pt x="11430" y="637031"/>
                </a:lnTo>
                <a:lnTo>
                  <a:pt x="11430" y="643127"/>
                </a:lnTo>
                <a:lnTo>
                  <a:pt x="1263396" y="643127"/>
                </a:lnTo>
                <a:lnTo>
                  <a:pt x="1263396" y="637031"/>
                </a:lnTo>
                <a:lnTo>
                  <a:pt x="1268730" y="631697"/>
                </a:lnTo>
                <a:close/>
              </a:path>
              <a:path w="1274445" h="643254">
                <a:moveTo>
                  <a:pt x="11430" y="643127"/>
                </a:moveTo>
                <a:lnTo>
                  <a:pt x="11430" y="637031"/>
                </a:lnTo>
                <a:lnTo>
                  <a:pt x="6096" y="631697"/>
                </a:lnTo>
                <a:lnTo>
                  <a:pt x="6096" y="643127"/>
                </a:lnTo>
                <a:lnTo>
                  <a:pt x="11430" y="643127"/>
                </a:lnTo>
                <a:close/>
              </a:path>
              <a:path w="1274445" h="643254">
                <a:moveTo>
                  <a:pt x="1268730" y="11429"/>
                </a:moveTo>
                <a:lnTo>
                  <a:pt x="1263396" y="6095"/>
                </a:lnTo>
                <a:lnTo>
                  <a:pt x="1263396" y="11429"/>
                </a:lnTo>
                <a:lnTo>
                  <a:pt x="1268730" y="11429"/>
                </a:lnTo>
                <a:close/>
              </a:path>
              <a:path w="1274445" h="643254">
                <a:moveTo>
                  <a:pt x="1268730" y="631697"/>
                </a:moveTo>
                <a:lnTo>
                  <a:pt x="1268730" y="11429"/>
                </a:lnTo>
                <a:lnTo>
                  <a:pt x="1263396" y="11429"/>
                </a:lnTo>
                <a:lnTo>
                  <a:pt x="1263396" y="631697"/>
                </a:lnTo>
                <a:lnTo>
                  <a:pt x="1268730" y="631697"/>
                </a:lnTo>
                <a:close/>
              </a:path>
              <a:path w="1274445" h="643254">
                <a:moveTo>
                  <a:pt x="1268730" y="643127"/>
                </a:moveTo>
                <a:lnTo>
                  <a:pt x="1268730" y="631697"/>
                </a:lnTo>
                <a:lnTo>
                  <a:pt x="1263396" y="637031"/>
                </a:lnTo>
                <a:lnTo>
                  <a:pt x="1263396" y="643127"/>
                </a:lnTo>
                <a:lnTo>
                  <a:pt x="1268730" y="643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98055" y="3750564"/>
            <a:ext cx="1263015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09880" marR="304165" indent="5715">
              <a:lnSpc>
                <a:spcPts val="1350"/>
              </a:lnSpc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ollout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Ope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08189" y="4641341"/>
            <a:ext cx="1273810" cy="642620"/>
          </a:xfrm>
          <a:custGeom>
            <a:avLst/>
            <a:gdLst/>
            <a:ahLst/>
            <a:cxnLst/>
            <a:rect l="l" t="t" r="r" b="b"/>
            <a:pathLst>
              <a:path w="1273810" h="642620">
                <a:moveTo>
                  <a:pt x="1273302" y="642365"/>
                </a:moveTo>
                <a:lnTo>
                  <a:pt x="1273302" y="0"/>
                </a:lnTo>
                <a:lnTo>
                  <a:pt x="0" y="0"/>
                </a:lnTo>
                <a:lnTo>
                  <a:pt x="0" y="642365"/>
                </a:lnTo>
                <a:lnTo>
                  <a:pt x="5333" y="642365"/>
                </a:lnTo>
                <a:lnTo>
                  <a:pt x="5334" y="11429"/>
                </a:lnTo>
                <a:lnTo>
                  <a:pt x="10668" y="5333"/>
                </a:lnTo>
                <a:lnTo>
                  <a:pt x="10668" y="11429"/>
                </a:lnTo>
                <a:lnTo>
                  <a:pt x="1262634" y="11429"/>
                </a:lnTo>
                <a:lnTo>
                  <a:pt x="1262634" y="5333"/>
                </a:lnTo>
                <a:lnTo>
                  <a:pt x="1267968" y="11429"/>
                </a:lnTo>
                <a:lnTo>
                  <a:pt x="1267968" y="642365"/>
                </a:lnTo>
                <a:lnTo>
                  <a:pt x="1273302" y="642365"/>
                </a:lnTo>
                <a:close/>
              </a:path>
              <a:path w="1273810" h="642620">
                <a:moveTo>
                  <a:pt x="10668" y="11429"/>
                </a:moveTo>
                <a:lnTo>
                  <a:pt x="10668" y="5333"/>
                </a:lnTo>
                <a:lnTo>
                  <a:pt x="5334" y="11429"/>
                </a:lnTo>
                <a:lnTo>
                  <a:pt x="10668" y="11429"/>
                </a:lnTo>
                <a:close/>
              </a:path>
              <a:path w="1273810" h="642620">
                <a:moveTo>
                  <a:pt x="10668" y="631697"/>
                </a:moveTo>
                <a:lnTo>
                  <a:pt x="10668" y="11429"/>
                </a:lnTo>
                <a:lnTo>
                  <a:pt x="5334" y="11429"/>
                </a:lnTo>
                <a:lnTo>
                  <a:pt x="5334" y="631697"/>
                </a:lnTo>
                <a:lnTo>
                  <a:pt x="10668" y="631697"/>
                </a:lnTo>
                <a:close/>
              </a:path>
              <a:path w="1273810" h="642620">
                <a:moveTo>
                  <a:pt x="1267968" y="631697"/>
                </a:moveTo>
                <a:lnTo>
                  <a:pt x="5334" y="631697"/>
                </a:lnTo>
                <a:lnTo>
                  <a:pt x="10668" y="637031"/>
                </a:lnTo>
                <a:lnTo>
                  <a:pt x="10668" y="642365"/>
                </a:lnTo>
                <a:lnTo>
                  <a:pt x="1262634" y="642365"/>
                </a:lnTo>
                <a:lnTo>
                  <a:pt x="1262634" y="637031"/>
                </a:lnTo>
                <a:lnTo>
                  <a:pt x="1267968" y="631697"/>
                </a:lnTo>
                <a:close/>
              </a:path>
              <a:path w="1273810" h="642620">
                <a:moveTo>
                  <a:pt x="10668" y="642365"/>
                </a:moveTo>
                <a:lnTo>
                  <a:pt x="10668" y="637031"/>
                </a:lnTo>
                <a:lnTo>
                  <a:pt x="5334" y="631697"/>
                </a:lnTo>
                <a:lnTo>
                  <a:pt x="5333" y="642365"/>
                </a:lnTo>
                <a:lnTo>
                  <a:pt x="10668" y="642365"/>
                </a:lnTo>
                <a:close/>
              </a:path>
              <a:path w="1273810" h="642620">
                <a:moveTo>
                  <a:pt x="1267968" y="11429"/>
                </a:moveTo>
                <a:lnTo>
                  <a:pt x="1262634" y="5333"/>
                </a:lnTo>
                <a:lnTo>
                  <a:pt x="1262634" y="11429"/>
                </a:lnTo>
                <a:lnTo>
                  <a:pt x="1267968" y="11429"/>
                </a:lnTo>
                <a:close/>
              </a:path>
              <a:path w="1273810" h="642620">
                <a:moveTo>
                  <a:pt x="1267968" y="631697"/>
                </a:moveTo>
                <a:lnTo>
                  <a:pt x="1267968" y="11429"/>
                </a:lnTo>
                <a:lnTo>
                  <a:pt x="1262634" y="11429"/>
                </a:lnTo>
                <a:lnTo>
                  <a:pt x="1262634" y="631697"/>
                </a:lnTo>
                <a:lnTo>
                  <a:pt x="1267968" y="631697"/>
                </a:lnTo>
                <a:close/>
              </a:path>
              <a:path w="1273810" h="642620">
                <a:moveTo>
                  <a:pt x="1267968" y="642365"/>
                </a:moveTo>
                <a:lnTo>
                  <a:pt x="1267968" y="631697"/>
                </a:lnTo>
                <a:lnTo>
                  <a:pt x="1262634" y="637031"/>
                </a:lnTo>
                <a:lnTo>
                  <a:pt x="1262634" y="642365"/>
                </a:lnTo>
                <a:lnTo>
                  <a:pt x="1267968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13523" y="4646676"/>
            <a:ext cx="1263015" cy="631825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95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ansmission</a:t>
            </a:r>
            <a:endParaRPr sz="1200">
              <a:latin typeface="Calibri"/>
              <a:cs typeface="Calibri"/>
            </a:endParaRPr>
          </a:p>
          <a:p>
            <a:pPr marL="142240" marR="133985" algn="ctr">
              <a:lnSpc>
                <a:spcPts val="1340"/>
              </a:lnSpc>
              <a:spcBef>
                <a:spcPts val="80"/>
              </a:spcBef>
            </a:pP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Mai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enance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Support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08189" y="5538215"/>
            <a:ext cx="1273810" cy="642620"/>
          </a:xfrm>
          <a:custGeom>
            <a:avLst/>
            <a:gdLst/>
            <a:ahLst/>
            <a:cxnLst/>
            <a:rect l="l" t="t" r="r" b="b"/>
            <a:pathLst>
              <a:path w="1273810" h="642620">
                <a:moveTo>
                  <a:pt x="1273302" y="642365"/>
                </a:moveTo>
                <a:lnTo>
                  <a:pt x="1273302" y="0"/>
                </a:lnTo>
                <a:lnTo>
                  <a:pt x="0" y="0"/>
                </a:lnTo>
                <a:lnTo>
                  <a:pt x="0" y="642365"/>
                </a:lnTo>
                <a:lnTo>
                  <a:pt x="5333" y="642365"/>
                </a:lnTo>
                <a:lnTo>
                  <a:pt x="5334" y="10667"/>
                </a:lnTo>
                <a:lnTo>
                  <a:pt x="10668" y="5333"/>
                </a:lnTo>
                <a:lnTo>
                  <a:pt x="10668" y="10667"/>
                </a:lnTo>
                <a:lnTo>
                  <a:pt x="1262634" y="10667"/>
                </a:lnTo>
                <a:lnTo>
                  <a:pt x="1262634" y="5333"/>
                </a:lnTo>
                <a:lnTo>
                  <a:pt x="1267968" y="10667"/>
                </a:lnTo>
                <a:lnTo>
                  <a:pt x="1267968" y="642365"/>
                </a:lnTo>
                <a:lnTo>
                  <a:pt x="1273302" y="642365"/>
                </a:lnTo>
                <a:close/>
              </a:path>
              <a:path w="1273810" h="642620">
                <a:moveTo>
                  <a:pt x="10668" y="10667"/>
                </a:moveTo>
                <a:lnTo>
                  <a:pt x="10668" y="5333"/>
                </a:lnTo>
                <a:lnTo>
                  <a:pt x="5334" y="10667"/>
                </a:lnTo>
                <a:lnTo>
                  <a:pt x="10668" y="10667"/>
                </a:lnTo>
                <a:close/>
              </a:path>
              <a:path w="1273810" h="642620">
                <a:moveTo>
                  <a:pt x="10668" y="630935"/>
                </a:moveTo>
                <a:lnTo>
                  <a:pt x="10668" y="10667"/>
                </a:lnTo>
                <a:lnTo>
                  <a:pt x="5334" y="10667"/>
                </a:lnTo>
                <a:lnTo>
                  <a:pt x="5334" y="630935"/>
                </a:lnTo>
                <a:lnTo>
                  <a:pt x="10668" y="630935"/>
                </a:lnTo>
                <a:close/>
              </a:path>
              <a:path w="1273810" h="642620">
                <a:moveTo>
                  <a:pt x="1267968" y="630935"/>
                </a:moveTo>
                <a:lnTo>
                  <a:pt x="5334" y="630935"/>
                </a:lnTo>
                <a:lnTo>
                  <a:pt x="10668" y="636269"/>
                </a:lnTo>
                <a:lnTo>
                  <a:pt x="10668" y="642365"/>
                </a:lnTo>
                <a:lnTo>
                  <a:pt x="1262634" y="642365"/>
                </a:lnTo>
                <a:lnTo>
                  <a:pt x="1262634" y="636269"/>
                </a:lnTo>
                <a:lnTo>
                  <a:pt x="1267968" y="630935"/>
                </a:lnTo>
                <a:close/>
              </a:path>
              <a:path w="1273810" h="642620">
                <a:moveTo>
                  <a:pt x="10668" y="642365"/>
                </a:moveTo>
                <a:lnTo>
                  <a:pt x="10668" y="636269"/>
                </a:lnTo>
                <a:lnTo>
                  <a:pt x="5334" y="630935"/>
                </a:lnTo>
                <a:lnTo>
                  <a:pt x="5333" y="642365"/>
                </a:lnTo>
                <a:lnTo>
                  <a:pt x="10668" y="642365"/>
                </a:lnTo>
                <a:close/>
              </a:path>
              <a:path w="1273810" h="642620">
                <a:moveTo>
                  <a:pt x="1267968" y="10667"/>
                </a:moveTo>
                <a:lnTo>
                  <a:pt x="1262634" y="5333"/>
                </a:lnTo>
                <a:lnTo>
                  <a:pt x="1262634" y="10667"/>
                </a:lnTo>
                <a:lnTo>
                  <a:pt x="1267968" y="10667"/>
                </a:lnTo>
                <a:close/>
              </a:path>
              <a:path w="1273810" h="642620">
                <a:moveTo>
                  <a:pt x="1267968" y="630935"/>
                </a:moveTo>
                <a:lnTo>
                  <a:pt x="1267968" y="10667"/>
                </a:lnTo>
                <a:lnTo>
                  <a:pt x="1262634" y="10667"/>
                </a:lnTo>
                <a:lnTo>
                  <a:pt x="1262634" y="630935"/>
                </a:lnTo>
                <a:lnTo>
                  <a:pt x="1267968" y="630935"/>
                </a:lnTo>
                <a:close/>
              </a:path>
              <a:path w="1273810" h="642620">
                <a:moveTo>
                  <a:pt x="1267968" y="642365"/>
                </a:moveTo>
                <a:lnTo>
                  <a:pt x="1267968" y="630935"/>
                </a:lnTo>
                <a:lnTo>
                  <a:pt x="1262634" y="636269"/>
                </a:lnTo>
                <a:lnTo>
                  <a:pt x="1262634" y="642365"/>
                </a:lnTo>
                <a:lnTo>
                  <a:pt x="1267968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13523" y="5543550"/>
            <a:ext cx="1263015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10515" marR="226695" indent="-76200">
              <a:lnSpc>
                <a:spcPts val="1350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Field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Ope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120531" y="3744467"/>
            <a:ext cx="1273810" cy="643255"/>
          </a:xfrm>
          <a:custGeom>
            <a:avLst/>
            <a:gdLst/>
            <a:ahLst/>
            <a:cxnLst/>
            <a:rect l="l" t="t" r="r" b="b"/>
            <a:pathLst>
              <a:path w="1273810" h="643254">
                <a:moveTo>
                  <a:pt x="1273301" y="643127"/>
                </a:moveTo>
                <a:lnTo>
                  <a:pt x="1273301" y="0"/>
                </a:lnTo>
                <a:lnTo>
                  <a:pt x="0" y="0"/>
                </a:lnTo>
                <a:lnTo>
                  <a:pt x="0" y="643127"/>
                </a:lnTo>
                <a:lnTo>
                  <a:pt x="5333" y="643127"/>
                </a:lnTo>
                <a:lnTo>
                  <a:pt x="5333" y="11429"/>
                </a:lnTo>
                <a:lnTo>
                  <a:pt x="10668" y="6095"/>
                </a:lnTo>
                <a:lnTo>
                  <a:pt x="10667" y="11429"/>
                </a:lnTo>
                <a:lnTo>
                  <a:pt x="1262633" y="11429"/>
                </a:lnTo>
                <a:lnTo>
                  <a:pt x="1262633" y="6095"/>
                </a:lnTo>
                <a:lnTo>
                  <a:pt x="1267967" y="11429"/>
                </a:lnTo>
                <a:lnTo>
                  <a:pt x="1267967" y="643127"/>
                </a:lnTo>
                <a:lnTo>
                  <a:pt x="1273301" y="643127"/>
                </a:lnTo>
                <a:close/>
              </a:path>
              <a:path w="1273810" h="643254">
                <a:moveTo>
                  <a:pt x="10667" y="11429"/>
                </a:moveTo>
                <a:lnTo>
                  <a:pt x="10668" y="6095"/>
                </a:lnTo>
                <a:lnTo>
                  <a:pt x="5333" y="11429"/>
                </a:lnTo>
                <a:lnTo>
                  <a:pt x="10667" y="11429"/>
                </a:lnTo>
                <a:close/>
              </a:path>
              <a:path w="1273810" h="643254">
                <a:moveTo>
                  <a:pt x="10667" y="631697"/>
                </a:moveTo>
                <a:lnTo>
                  <a:pt x="10667" y="11429"/>
                </a:lnTo>
                <a:lnTo>
                  <a:pt x="5333" y="11429"/>
                </a:lnTo>
                <a:lnTo>
                  <a:pt x="5333" y="631697"/>
                </a:lnTo>
                <a:lnTo>
                  <a:pt x="10667" y="631697"/>
                </a:lnTo>
                <a:close/>
              </a:path>
              <a:path w="1273810" h="643254">
                <a:moveTo>
                  <a:pt x="1267967" y="631697"/>
                </a:moveTo>
                <a:lnTo>
                  <a:pt x="5333" y="631697"/>
                </a:lnTo>
                <a:lnTo>
                  <a:pt x="10668" y="637031"/>
                </a:lnTo>
                <a:lnTo>
                  <a:pt x="10667" y="643127"/>
                </a:lnTo>
                <a:lnTo>
                  <a:pt x="1262633" y="643127"/>
                </a:lnTo>
                <a:lnTo>
                  <a:pt x="1262633" y="637031"/>
                </a:lnTo>
                <a:lnTo>
                  <a:pt x="1267967" y="631697"/>
                </a:lnTo>
                <a:close/>
              </a:path>
              <a:path w="1273810" h="643254">
                <a:moveTo>
                  <a:pt x="10667" y="643127"/>
                </a:moveTo>
                <a:lnTo>
                  <a:pt x="10668" y="637031"/>
                </a:lnTo>
                <a:lnTo>
                  <a:pt x="5333" y="631697"/>
                </a:lnTo>
                <a:lnTo>
                  <a:pt x="5333" y="643127"/>
                </a:lnTo>
                <a:lnTo>
                  <a:pt x="10667" y="643127"/>
                </a:lnTo>
                <a:close/>
              </a:path>
              <a:path w="1273810" h="643254">
                <a:moveTo>
                  <a:pt x="1267967" y="11429"/>
                </a:moveTo>
                <a:lnTo>
                  <a:pt x="1262633" y="6095"/>
                </a:lnTo>
                <a:lnTo>
                  <a:pt x="1262633" y="11429"/>
                </a:lnTo>
                <a:lnTo>
                  <a:pt x="1267967" y="11429"/>
                </a:lnTo>
                <a:close/>
              </a:path>
              <a:path w="1273810" h="643254">
                <a:moveTo>
                  <a:pt x="1267967" y="631697"/>
                </a:moveTo>
                <a:lnTo>
                  <a:pt x="1267967" y="11429"/>
                </a:lnTo>
                <a:lnTo>
                  <a:pt x="1262633" y="11429"/>
                </a:lnTo>
                <a:lnTo>
                  <a:pt x="1262633" y="631697"/>
                </a:lnTo>
                <a:lnTo>
                  <a:pt x="1267967" y="631697"/>
                </a:lnTo>
                <a:close/>
              </a:path>
              <a:path w="1273810" h="643254">
                <a:moveTo>
                  <a:pt x="1267967" y="643127"/>
                </a:moveTo>
                <a:lnTo>
                  <a:pt x="1267967" y="631697"/>
                </a:lnTo>
                <a:lnTo>
                  <a:pt x="1262633" y="637031"/>
                </a:lnTo>
                <a:lnTo>
                  <a:pt x="1262633" y="643127"/>
                </a:lnTo>
                <a:lnTo>
                  <a:pt x="1267967" y="643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125865" y="3750564"/>
            <a:ext cx="1263015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1305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Civi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35999" y="4641341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3" y="642365"/>
                </a:moveTo>
                <a:lnTo>
                  <a:pt x="1274063" y="0"/>
                </a:lnTo>
                <a:lnTo>
                  <a:pt x="0" y="0"/>
                </a:lnTo>
                <a:lnTo>
                  <a:pt x="0" y="642365"/>
                </a:lnTo>
                <a:lnTo>
                  <a:pt x="5333" y="642365"/>
                </a:lnTo>
                <a:lnTo>
                  <a:pt x="5333" y="11429"/>
                </a:lnTo>
                <a:lnTo>
                  <a:pt x="10668" y="5333"/>
                </a:lnTo>
                <a:lnTo>
                  <a:pt x="10668" y="11429"/>
                </a:lnTo>
                <a:lnTo>
                  <a:pt x="1262633" y="11429"/>
                </a:lnTo>
                <a:lnTo>
                  <a:pt x="1262633" y="5333"/>
                </a:lnTo>
                <a:lnTo>
                  <a:pt x="1267967" y="11429"/>
                </a:lnTo>
                <a:lnTo>
                  <a:pt x="1267967" y="642365"/>
                </a:lnTo>
                <a:lnTo>
                  <a:pt x="1274063" y="642365"/>
                </a:lnTo>
                <a:close/>
              </a:path>
              <a:path w="1274445" h="642620">
                <a:moveTo>
                  <a:pt x="10668" y="11429"/>
                </a:moveTo>
                <a:lnTo>
                  <a:pt x="10668" y="5333"/>
                </a:lnTo>
                <a:lnTo>
                  <a:pt x="5333" y="11429"/>
                </a:lnTo>
                <a:lnTo>
                  <a:pt x="10668" y="11429"/>
                </a:lnTo>
                <a:close/>
              </a:path>
              <a:path w="1274445" h="642620">
                <a:moveTo>
                  <a:pt x="10668" y="631697"/>
                </a:moveTo>
                <a:lnTo>
                  <a:pt x="10668" y="11429"/>
                </a:lnTo>
                <a:lnTo>
                  <a:pt x="5333" y="11429"/>
                </a:lnTo>
                <a:lnTo>
                  <a:pt x="5333" y="631697"/>
                </a:lnTo>
                <a:lnTo>
                  <a:pt x="10668" y="631697"/>
                </a:lnTo>
                <a:close/>
              </a:path>
              <a:path w="1274445" h="642620">
                <a:moveTo>
                  <a:pt x="1267967" y="631697"/>
                </a:moveTo>
                <a:lnTo>
                  <a:pt x="5333" y="631697"/>
                </a:lnTo>
                <a:lnTo>
                  <a:pt x="10668" y="637031"/>
                </a:lnTo>
                <a:lnTo>
                  <a:pt x="10668" y="642365"/>
                </a:lnTo>
                <a:lnTo>
                  <a:pt x="1262633" y="642365"/>
                </a:lnTo>
                <a:lnTo>
                  <a:pt x="1262633" y="637031"/>
                </a:lnTo>
                <a:lnTo>
                  <a:pt x="1267967" y="631697"/>
                </a:lnTo>
                <a:close/>
              </a:path>
              <a:path w="1274445" h="642620">
                <a:moveTo>
                  <a:pt x="10668" y="642365"/>
                </a:moveTo>
                <a:lnTo>
                  <a:pt x="10668" y="637031"/>
                </a:lnTo>
                <a:lnTo>
                  <a:pt x="5333" y="631697"/>
                </a:lnTo>
                <a:lnTo>
                  <a:pt x="5333" y="642365"/>
                </a:lnTo>
                <a:lnTo>
                  <a:pt x="10668" y="642365"/>
                </a:lnTo>
                <a:close/>
              </a:path>
              <a:path w="1274445" h="642620">
                <a:moveTo>
                  <a:pt x="1267967" y="11429"/>
                </a:moveTo>
                <a:lnTo>
                  <a:pt x="1262633" y="5333"/>
                </a:lnTo>
                <a:lnTo>
                  <a:pt x="1262633" y="11429"/>
                </a:lnTo>
                <a:lnTo>
                  <a:pt x="1267967" y="11429"/>
                </a:lnTo>
                <a:close/>
              </a:path>
              <a:path w="1274445" h="642620">
                <a:moveTo>
                  <a:pt x="1267967" y="631697"/>
                </a:moveTo>
                <a:lnTo>
                  <a:pt x="1267967" y="11429"/>
                </a:lnTo>
                <a:lnTo>
                  <a:pt x="1262633" y="11429"/>
                </a:lnTo>
                <a:lnTo>
                  <a:pt x="1262633" y="631697"/>
                </a:lnTo>
                <a:lnTo>
                  <a:pt x="1267967" y="631697"/>
                </a:lnTo>
                <a:close/>
              </a:path>
              <a:path w="1274445" h="642620">
                <a:moveTo>
                  <a:pt x="1267967" y="642365"/>
                </a:moveTo>
                <a:lnTo>
                  <a:pt x="1267967" y="631697"/>
                </a:lnTo>
                <a:lnTo>
                  <a:pt x="1262633" y="637031"/>
                </a:lnTo>
                <a:lnTo>
                  <a:pt x="1262633" y="642365"/>
                </a:lnTo>
                <a:lnTo>
                  <a:pt x="1267967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441333" y="4646676"/>
            <a:ext cx="1263015" cy="631825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254635" marR="247650" indent="58419">
              <a:lnSpc>
                <a:spcPts val="135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Civi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35999" y="5538215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4" y="642365"/>
                </a:moveTo>
                <a:lnTo>
                  <a:pt x="1274063" y="0"/>
                </a:lnTo>
                <a:lnTo>
                  <a:pt x="0" y="0"/>
                </a:lnTo>
                <a:lnTo>
                  <a:pt x="0" y="642365"/>
                </a:lnTo>
                <a:lnTo>
                  <a:pt x="5333" y="642365"/>
                </a:lnTo>
                <a:lnTo>
                  <a:pt x="5333" y="10667"/>
                </a:lnTo>
                <a:lnTo>
                  <a:pt x="10668" y="5333"/>
                </a:lnTo>
                <a:lnTo>
                  <a:pt x="10668" y="10667"/>
                </a:lnTo>
                <a:lnTo>
                  <a:pt x="1262633" y="10667"/>
                </a:lnTo>
                <a:lnTo>
                  <a:pt x="1262633" y="5333"/>
                </a:lnTo>
                <a:lnTo>
                  <a:pt x="1267967" y="10667"/>
                </a:lnTo>
                <a:lnTo>
                  <a:pt x="1267968" y="642365"/>
                </a:lnTo>
                <a:lnTo>
                  <a:pt x="1274064" y="642365"/>
                </a:lnTo>
                <a:close/>
              </a:path>
              <a:path w="1274445" h="642620">
                <a:moveTo>
                  <a:pt x="10668" y="10667"/>
                </a:moveTo>
                <a:lnTo>
                  <a:pt x="10668" y="5333"/>
                </a:lnTo>
                <a:lnTo>
                  <a:pt x="5333" y="10667"/>
                </a:lnTo>
                <a:lnTo>
                  <a:pt x="10668" y="10667"/>
                </a:lnTo>
                <a:close/>
              </a:path>
              <a:path w="1274445" h="642620">
                <a:moveTo>
                  <a:pt x="10668" y="630935"/>
                </a:moveTo>
                <a:lnTo>
                  <a:pt x="10668" y="10667"/>
                </a:lnTo>
                <a:lnTo>
                  <a:pt x="5333" y="10667"/>
                </a:lnTo>
                <a:lnTo>
                  <a:pt x="5333" y="630935"/>
                </a:lnTo>
                <a:lnTo>
                  <a:pt x="10668" y="630935"/>
                </a:lnTo>
                <a:close/>
              </a:path>
              <a:path w="1274445" h="642620">
                <a:moveTo>
                  <a:pt x="1267968" y="630935"/>
                </a:moveTo>
                <a:lnTo>
                  <a:pt x="5333" y="630935"/>
                </a:lnTo>
                <a:lnTo>
                  <a:pt x="10668" y="636269"/>
                </a:lnTo>
                <a:lnTo>
                  <a:pt x="10668" y="642365"/>
                </a:lnTo>
                <a:lnTo>
                  <a:pt x="1262634" y="642365"/>
                </a:lnTo>
                <a:lnTo>
                  <a:pt x="1262634" y="636269"/>
                </a:lnTo>
                <a:lnTo>
                  <a:pt x="1267968" y="630935"/>
                </a:lnTo>
                <a:close/>
              </a:path>
              <a:path w="1274445" h="642620">
                <a:moveTo>
                  <a:pt x="10668" y="642365"/>
                </a:moveTo>
                <a:lnTo>
                  <a:pt x="10668" y="636269"/>
                </a:lnTo>
                <a:lnTo>
                  <a:pt x="5333" y="630935"/>
                </a:lnTo>
                <a:lnTo>
                  <a:pt x="5333" y="642365"/>
                </a:lnTo>
                <a:lnTo>
                  <a:pt x="10668" y="642365"/>
                </a:lnTo>
                <a:close/>
              </a:path>
              <a:path w="1274445" h="642620">
                <a:moveTo>
                  <a:pt x="1267967" y="10667"/>
                </a:moveTo>
                <a:lnTo>
                  <a:pt x="1262633" y="5333"/>
                </a:lnTo>
                <a:lnTo>
                  <a:pt x="1262633" y="10667"/>
                </a:lnTo>
                <a:lnTo>
                  <a:pt x="1267967" y="10667"/>
                </a:lnTo>
                <a:close/>
              </a:path>
              <a:path w="1274445" h="642620">
                <a:moveTo>
                  <a:pt x="1267968" y="630935"/>
                </a:moveTo>
                <a:lnTo>
                  <a:pt x="1267967" y="10667"/>
                </a:lnTo>
                <a:lnTo>
                  <a:pt x="1262633" y="10667"/>
                </a:lnTo>
                <a:lnTo>
                  <a:pt x="1262634" y="630935"/>
                </a:lnTo>
                <a:lnTo>
                  <a:pt x="1267968" y="630935"/>
                </a:lnTo>
                <a:close/>
              </a:path>
              <a:path w="1274445" h="642620">
                <a:moveTo>
                  <a:pt x="1267968" y="642365"/>
                </a:moveTo>
                <a:lnTo>
                  <a:pt x="1267968" y="630935"/>
                </a:lnTo>
                <a:lnTo>
                  <a:pt x="1262634" y="636269"/>
                </a:lnTo>
                <a:lnTo>
                  <a:pt x="1262634" y="642365"/>
                </a:lnTo>
                <a:lnTo>
                  <a:pt x="1267968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441333" y="5543550"/>
            <a:ext cx="1263015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10515" marR="226695" indent="-76200">
              <a:lnSpc>
                <a:spcPts val="1350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Field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Ope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653675" y="3750564"/>
            <a:ext cx="1263015" cy="631190"/>
          </a:xfrm>
          <a:custGeom>
            <a:avLst/>
            <a:gdLst/>
            <a:ahLst/>
            <a:cxnLst/>
            <a:rect l="l" t="t" r="r" b="b"/>
            <a:pathLst>
              <a:path w="1263014" h="631189">
                <a:moveTo>
                  <a:pt x="0" y="0"/>
                </a:moveTo>
                <a:lnTo>
                  <a:pt x="0" y="630936"/>
                </a:lnTo>
                <a:lnTo>
                  <a:pt x="1262634" y="630936"/>
                </a:lnTo>
                <a:lnTo>
                  <a:pt x="1262634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48341" y="3744467"/>
            <a:ext cx="1274445" cy="643255"/>
          </a:xfrm>
          <a:custGeom>
            <a:avLst/>
            <a:gdLst/>
            <a:ahLst/>
            <a:cxnLst/>
            <a:rect l="l" t="t" r="r" b="b"/>
            <a:pathLst>
              <a:path w="1274445" h="643254">
                <a:moveTo>
                  <a:pt x="1274064" y="643127"/>
                </a:moveTo>
                <a:lnTo>
                  <a:pt x="1274064" y="0"/>
                </a:lnTo>
                <a:lnTo>
                  <a:pt x="0" y="0"/>
                </a:lnTo>
                <a:lnTo>
                  <a:pt x="0" y="643127"/>
                </a:lnTo>
                <a:lnTo>
                  <a:pt x="5333" y="643127"/>
                </a:lnTo>
                <a:lnTo>
                  <a:pt x="5333" y="11429"/>
                </a:lnTo>
                <a:lnTo>
                  <a:pt x="10667" y="6095"/>
                </a:lnTo>
                <a:lnTo>
                  <a:pt x="10667" y="11429"/>
                </a:lnTo>
                <a:lnTo>
                  <a:pt x="1262633" y="11429"/>
                </a:lnTo>
                <a:lnTo>
                  <a:pt x="1262633" y="6095"/>
                </a:lnTo>
                <a:lnTo>
                  <a:pt x="1267967" y="11429"/>
                </a:lnTo>
                <a:lnTo>
                  <a:pt x="1267967" y="643127"/>
                </a:lnTo>
                <a:lnTo>
                  <a:pt x="1274064" y="643127"/>
                </a:lnTo>
                <a:close/>
              </a:path>
              <a:path w="1274445" h="643254">
                <a:moveTo>
                  <a:pt x="10667" y="11429"/>
                </a:moveTo>
                <a:lnTo>
                  <a:pt x="10667" y="6095"/>
                </a:lnTo>
                <a:lnTo>
                  <a:pt x="5333" y="11429"/>
                </a:lnTo>
                <a:lnTo>
                  <a:pt x="10667" y="11429"/>
                </a:lnTo>
                <a:close/>
              </a:path>
              <a:path w="1274445" h="643254">
                <a:moveTo>
                  <a:pt x="10667" y="631697"/>
                </a:moveTo>
                <a:lnTo>
                  <a:pt x="10667" y="11429"/>
                </a:lnTo>
                <a:lnTo>
                  <a:pt x="5333" y="11429"/>
                </a:lnTo>
                <a:lnTo>
                  <a:pt x="5333" y="631697"/>
                </a:lnTo>
                <a:lnTo>
                  <a:pt x="10667" y="631697"/>
                </a:lnTo>
                <a:close/>
              </a:path>
              <a:path w="1274445" h="643254">
                <a:moveTo>
                  <a:pt x="1267967" y="631697"/>
                </a:moveTo>
                <a:lnTo>
                  <a:pt x="5333" y="631697"/>
                </a:lnTo>
                <a:lnTo>
                  <a:pt x="10667" y="637031"/>
                </a:lnTo>
                <a:lnTo>
                  <a:pt x="10667" y="643127"/>
                </a:lnTo>
                <a:lnTo>
                  <a:pt x="1262633" y="643127"/>
                </a:lnTo>
                <a:lnTo>
                  <a:pt x="1262633" y="637031"/>
                </a:lnTo>
                <a:lnTo>
                  <a:pt x="1267967" y="631697"/>
                </a:lnTo>
                <a:close/>
              </a:path>
              <a:path w="1274445" h="643254">
                <a:moveTo>
                  <a:pt x="10667" y="643127"/>
                </a:moveTo>
                <a:lnTo>
                  <a:pt x="10667" y="637031"/>
                </a:lnTo>
                <a:lnTo>
                  <a:pt x="5333" y="631697"/>
                </a:lnTo>
                <a:lnTo>
                  <a:pt x="5333" y="643127"/>
                </a:lnTo>
                <a:lnTo>
                  <a:pt x="10667" y="643127"/>
                </a:lnTo>
                <a:close/>
              </a:path>
              <a:path w="1274445" h="643254">
                <a:moveTo>
                  <a:pt x="1267967" y="11429"/>
                </a:moveTo>
                <a:lnTo>
                  <a:pt x="1262633" y="6095"/>
                </a:lnTo>
                <a:lnTo>
                  <a:pt x="1262633" y="11429"/>
                </a:lnTo>
                <a:lnTo>
                  <a:pt x="1267967" y="11429"/>
                </a:lnTo>
                <a:close/>
              </a:path>
              <a:path w="1274445" h="643254">
                <a:moveTo>
                  <a:pt x="1267967" y="631697"/>
                </a:moveTo>
                <a:lnTo>
                  <a:pt x="1267967" y="11429"/>
                </a:lnTo>
                <a:lnTo>
                  <a:pt x="1262633" y="11429"/>
                </a:lnTo>
                <a:lnTo>
                  <a:pt x="1262633" y="631697"/>
                </a:lnTo>
                <a:lnTo>
                  <a:pt x="1267967" y="631697"/>
                </a:lnTo>
                <a:close/>
              </a:path>
              <a:path w="1274445" h="643254">
                <a:moveTo>
                  <a:pt x="1267967" y="643127"/>
                </a:moveTo>
                <a:lnTo>
                  <a:pt x="1267967" y="631697"/>
                </a:lnTo>
                <a:lnTo>
                  <a:pt x="1262633" y="637031"/>
                </a:lnTo>
                <a:lnTo>
                  <a:pt x="1262633" y="643127"/>
                </a:lnTo>
                <a:lnTo>
                  <a:pt x="1267967" y="643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071499" y="3980370"/>
            <a:ext cx="42799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63809" y="4641341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4" y="642365"/>
                </a:moveTo>
                <a:lnTo>
                  <a:pt x="1274064" y="0"/>
                </a:lnTo>
                <a:lnTo>
                  <a:pt x="0" y="0"/>
                </a:lnTo>
                <a:lnTo>
                  <a:pt x="0" y="642365"/>
                </a:lnTo>
                <a:lnTo>
                  <a:pt x="5334" y="642365"/>
                </a:lnTo>
                <a:lnTo>
                  <a:pt x="5334" y="11429"/>
                </a:lnTo>
                <a:lnTo>
                  <a:pt x="11430" y="5333"/>
                </a:lnTo>
                <a:lnTo>
                  <a:pt x="11430" y="11429"/>
                </a:lnTo>
                <a:lnTo>
                  <a:pt x="1262634" y="11429"/>
                </a:lnTo>
                <a:lnTo>
                  <a:pt x="1262634" y="5333"/>
                </a:lnTo>
                <a:lnTo>
                  <a:pt x="1268730" y="11429"/>
                </a:lnTo>
                <a:lnTo>
                  <a:pt x="1268730" y="642365"/>
                </a:lnTo>
                <a:lnTo>
                  <a:pt x="1274064" y="642365"/>
                </a:lnTo>
                <a:close/>
              </a:path>
              <a:path w="1274445" h="642620">
                <a:moveTo>
                  <a:pt x="11430" y="11429"/>
                </a:moveTo>
                <a:lnTo>
                  <a:pt x="11430" y="5333"/>
                </a:lnTo>
                <a:lnTo>
                  <a:pt x="5334" y="11429"/>
                </a:lnTo>
                <a:lnTo>
                  <a:pt x="11430" y="11429"/>
                </a:lnTo>
                <a:close/>
              </a:path>
              <a:path w="1274445" h="642620">
                <a:moveTo>
                  <a:pt x="11430" y="631697"/>
                </a:moveTo>
                <a:lnTo>
                  <a:pt x="11430" y="11429"/>
                </a:lnTo>
                <a:lnTo>
                  <a:pt x="5334" y="11429"/>
                </a:lnTo>
                <a:lnTo>
                  <a:pt x="5334" y="631697"/>
                </a:lnTo>
                <a:lnTo>
                  <a:pt x="11430" y="631697"/>
                </a:lnTo>
                <a:close/>
              </a:path>
              <a:path w="1274445" h="642620">
                <a:moveTo>
                  <a:pt x="1268730" y="631697"/>
                </a:moveTo>
                <a:lnTo>
                  <a:pt x="5334" y="631697"/>
                </a:lnTo>
                <a:lnTo>
                  <a:pt x="11430" y="637031"/>
                </a:lnTo>
                <a:lnTo>
                  <a:pt x="11430" y="642365"/>
                </a:lnTo>
                <a:lnTo>
                  <a:pt x="1262634" y="642365"/>
                </a:lnTo>
                <a:lnTo>
                  <a:pt x="1262634" y="637031"/>
                </a:lnTo>
                <a:lnTo>
                  <a:pt x="1268730" y="631697"/>
                </a:lnTo>
                <a:close/>
              </a:path>
              <a:path w="1274445" h="642620">
                <a:moveTo>
                  <a:pt x="11430" y="642365"/>
                </a:moveTo>
                <a:lnTo>
                  <a:pt x="11430" y="637031"/>
                </a:lnTo>
                <a:lnTo>
                  <a:pt x="5334" y="631697"/>
                </a:lnTo>
                <a:lnTo>
                  <a:pt x="5334" y="642365"/>
                </a:lnTo>
                <a:lnTo>
                  <a:pt x="11430" y="642365"/>
                </a:lnTo>
                <a:close/>
              </a:path>
              <a:path w="1274445" h="642620">
                <a:moveTo>
                  <a:pt x="1268730" y="11429"/>
                </a:moveTo>
                <a:lnTo>
                  <a:pt x="1262634" y="5333"/>
                </a:lnTo>
                <a:lnTo>
                  <a:pt x="1262634" y="11429"/>
                </a:lnTo>
                <a:lnTo>
                  <a:pt x="1268730" y="11429"/>
                </a:lnTo>
                <a:close/>
              </a:path>
              <a:path w="1274445" h="642620">
                <a:moveTo>
                  <a:pt x="1268730" y="631697"/>
                </a:moveTo>
                <a:lnTo>
                  <a:pt x="1268730" y="11429"/>
                </a:lnTo>
                <a:lnTo>
                  <a:pt x="1262634" y="11429"/>
                </a:lnTo>
                <a:lnTo>
                  <a:pt x="1262634" y="631697"/>
                </a:lnTo>
                <a:lnTo>
                  <a:pt x="1268730" y="631697"/>
                </a:lnTo>
                <a:close/>
              </a:path>
              <a:path w="1274445" h="642620">
                <a:moveTo>
                  <a:pt x="1268730" y="642365"/>
                </a:moveTo>
                <a:lnTo>
                  <a:pt x="1268730" y="631697"/>
                </a:lnTo>
                <a:lnTo>
                  <a:pt x="1262634" y="637031"/>
                </a:lnTo>
                <a:lnTo>
                  <a:pt x="1262634" y="642365"/>
                </a:lnTo>
                <a:lnTo>
                  <a:pt x="1268730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969143" y="4646676"/>
            <a:ext cx="1263650" cy="631825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963809" y="5538215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4" y="642365"/>
                </a:moveTo>
                <a:lnTo>
                  <a:pt x="1274064" y="0"/>
                </a:lnTo>
                <a:lnTo>
                  <a:pt x="0" y="0"/>
                </a:lnTo>
                <a:lnTo>
                  <a:pt x="0" y="642365"/>
                </a:lnTo>
                <a:lnTo>
                  <a:pt x="5334" y="642365"/>
                </a:lnTo>
                <a:lnTo>
                  <a:pt x="5334" y="10667"/>
                </a:lnTo>
                <a:lnTo>
                  <a:pt x="11430" y="5333"/>
                </a:lnTo>
                <a:lnTo>
                  <a:pt x="11430" y="10667"/>
                </a:lnTo>
                <a:lnTo>
                  <a:pt x="1262634" y="10667"/>
                </a:lnTo>
                <a:lnTo>
                  <a:pt x="1262634" y="5333"/>
                </a:lnTo>
                <a:lnTo>
                  <a:pt x="1268730" y="10667"/>
                </a:lnTo>
                <a:lnTo>
                  <a:pt x="1268730" y="642365"/>
                </a:lnTo>
                <a:lnTo>
                  <a:pt x="1274064" y="642365"/>
                </a:lnTo>
                <a:close/>
              </a:path>
              <a:path w="1274445" h="642620">
                <a:moveTo>
                  <a:pt x="11430" y="10667"/>
                </a:moveTo>
                <a:lnTo>
                  <a:pt x="11430" y="5333"/>
                </a:lnTo>
                <a:lnTo>
                  <a:pt x="5334" y="10667"/>
                </a:lnTo>
                <a:lnTo>
                  <a:pt x="11430" y="10667"/>
                </a:lnTo>
                <a:close/>
              </a:path>
              <a:path w="1274445" h="642620">
                <a:moveTo>
                  <a:pt x="11430" y="630935"/>
                </a:moveTo>
                <a:lnTo>
                  <a:pt x="11430" y="10667"/>
                </a:lnTo>
                <a:lnTo>
                  <a:pt x="5334" y="10667"/>
                </a:lnTo>
                <a:lnTo>
                  <a:pt x="5334" y="630935"/>
                </a:lnTo>
                <a:lnTo>
                  <a:pt x="11430" y="630935"/>
                </a:lnTo>
                <a:close/>
              </a:path>
              <a:path w="1274445" h="642620">
                <a:moveTo>
                  <a:pt x="1268730" y="630935"/>
                </a:moveTo>
                <a:lnTo>
                  <a:pt x="5334" y="630935"/>
                </a:lnTo>
                <a:lnTo>
                  <a:pt x="11430" y="636269"/>
                </a:lnTo>
                <a:lnTo>
                  <a:pt x="11430" y="642365"/>
                </a:lnTo>
                <a:lnTo>
                  <a:pt x="1262634" y="642365"/>
                </a:lnTo>
                <a:lnTo>
                  <a:pt x="1262634" y="636269"/>
                </a:lnTo>
                <a:lnTo>
                  <a:pt x="1268730" y="630935"/>
                </a:lnTo>
                <a:close/>
              </a:path>
              <a:path w="1274445" h="642620">
                <a:moveTo>
                  <a:pt x="11430" y="642365"/>
                </a:moveTo>
                <a:lnTo>
                  <a:pt x="11430" y="636269"/>
                </a:lnTo>
                <a:lnTo>
                  <a:pt x="5334" y="630935"/>
                </a:lnTo>
                <a:lnTo>
                  <a:pt x="5334" y="642365"/>
                </a:lnTo>
                <a:lnTo>
                  <a:pt x="11430" y="642365"/>
                </a:lnTo>
                <a:close/>
              </a:path>
              <a:path w="1274445" h="642620">
                <a:moveTo>
                  <a:pt x="1268730" y="10667"/>
                </a:moveTo>
                <a:lnTo>
                  <a:pt x="1262634" y="5333"/>
                </a:lnTo>
                <a:lnTo>
                  <a:pt x="1262634" y="10667"/>
                </a:lnTo>
                <a:lnTo>
                  <a:pt x="1268730" y="10667"/>
                </a:lnTo>
                <a:close/>
              </a:path>
              <a:path w="1274445" h="642620">
                <a:moveTo>
                  <a:pt x="1268730" y="630935"/>
                </a:moveTo>
                <a:lnTo>
                  <a:pt x="1268730" y="10667"/>
                </a:lnTo>
                <a:lnTo>
                  <a:pt x="1262634" y="10667"/>
                </a:lnTo>
                <a:lnTo>
                  <a:pt x="1262634" y="630935"/>
                </a:lnTo>
                <a:lnTo>
                  <a:pt x="1268730" y="630935"/>
                </a:lnTo>
                <a:close/>
              </a:path>
              <a:path w="1274445" h="642620">
                <a:moveTo>
                  <a:pt x="1268730" y="642365"/>
                </a:moveTo>
                <a:lnTo>
                  <a:pt x="1268730" y="630935"/>
                </a:lnTo>
                <a:lnTo>
                  <a:pt x="1262634" y="636269"/>
                </a:lnTo>
                <a:lnTo>
                  <a:pt x="1262634" y="642365"/>
                </a:lnTo>
                <a:lnTo>
                  <a:pt x="1268730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969143" y="5543550"/>
            <a:ext cx="1263650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10515" marR="227329" indent="-76200">
              <a:lnSpc>
                <a:spcPts val="1350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Field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Ope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176151" y="3744467"/>
            <a:ext cx="1274445" cy="643255"/>
          </a:xfrm>
          <a:custGeom>
            <a:avLst/>
            <a:gdLst/>
            <a:ahLst/>
            <a:cxnLst/>
            <a:rect l="l" t="t" r="r" b="b"/>
            <a:pathLst>
              <a:path w="1274445" h="643254">
                <a:moveTo>
                  <a:pt x="1274064" y="643127"/>
                </a:moveTo>
                <a:lnTo>
                  <a:pt x="1274064" y="0"/>
                </a:lnTo>
                <a:lnTo>
                  <a:pt x="0" y="0"/>
                </a:lnTo>
                <a:lnTo>
                  <a:pt x="0" y="643128"/>
                </a:lnTo>
                <a:lnTo>
                  <a:pt x="5333" y="643128"/>
                </a:lnTo>
                <a:lnTo>
                  <a:pt x="5333" y="11430"/>
                </a:lnTo>
                <a:lnTo>
                  <a:pt x="11429" y="6096"/>
                </a:lnTo>
                <a:lnTo>
                  <a:pt x="11429" y="11430"/>
                </a:lnTo>
                <a:lnTo>
                  <a:pt x="1262633" y="11429"/>
                </a:lnTo>
                <a:lnTo>
                  <a:pt x="1262633" y="6095"/>
                </a:lnTo>
                <a:lnTo>
                  <a:pt x="1267955" y="11429"/>
                </a:lnTo>
                <a:lnTo>
                  <a:pt x="1267955" y="643127"/>
                </a:lnTo>
                <a:lnTo>
                  <a:pt x="1274064" y="643127"/>
                </a:lnTo>
                <a:close/>
              </a:path>
              <a:path w="1274445" h="643254">
                <a:moveTo>
                  <a:pt x="11429" y="11430"/>
                </a:moveTo>
                <a:lnTo>
                  <a:pt x="11429" y="6096"/>
                </a:lnTo>
                <a:lnTo>
                  <a:pt x="5333" y="11430"/>
                </a:lnTo>
                <a:lnTo>
                  <a:pt x="11429" y="11430"/>
                </a:lnTo>
                <a:close/>
              </a:path>
              <a:path w="1274445" h="643254">
                <a:moveTo>
                  <a:pt x="11429" y="631698"/>
                </a:moveTo>
                <a:lnTo>
                  <a:pt x="11429" y="11430"/>
                </a:lnTo>
                <a:lnTo>
                  <a:pt x="5333" y="11430"/>
                </a:lnTo>
                <a:lnTo>
                  <a:pt x="5333" y="631698"/>
                </a:lnTo>
                <a:lnTo>
                  <a:pt x="11429" y="631698"/>
                </a:lnTo>
                <a:close/>
              </a:path>
              <a:path w="1274445" h="643254">
                <a:moveTo>
                  <a:pt x="1267955" y="631697"/>
                </a:moveTo>
                <a:lnTo>
                  <a:pt x="5333" y="631698"/>
                </a:lnTo>
                <a:lnTo>
                  <a:pt x="11429" y="637032"/>
                </a:lnTo>
                <a:lnTo>
                  <a:pt x="11429" y="643128"/>
                </a:lnTo>
                <a:lnTo>
                  <a:pt x="1262633" y="643127"/>
                </a:lnTo>
                <a:lnTo>
                  <a:pt x="1262633" y="637031"/>
                </a:lnTo>
                <a:lnTo>
                  <a:pt x="1267955" y="631697"/>
                </a:lnTo>
                <a:close/>
              </a:path>
              <a:path w="1274445" h="643254">
                <a:moveTo>
                  <a:pt x="11429" y="643128"/>
                </a:moveTo>
                <a:lnTo>
                  <a:pt x="11429" y="637032"/>
                </a:lnTo>
                <a:lnTo>
                  <a:pt x="5333" y="631698"/>
                </a:lnTo>
                <a:lnTo>
                  <a:pt x="5333" y="643128"/>
                </a:lnTo>
                <a:lnTo>
                  <a:pt x="11429" y="643128"/>
                </a:lnTo>
                <a:close/>
              </a:path>
              <a:path w="1274445" h="643254">
                <a:moveTo>
                  <a:pt x="1267955" y="11429"/>
                </a:moveTo>
                <a:lnTo>
                  <a:pt x="1262633" y="6095"/>
                </a:lnTo>
                <a:lnTo>
                  <a:pt x="1262633" y="11429"/>
                </a:lnTo>
                <a:lnTo>
                  <a:pt x="1267955" y="11429"/>
                </a:lnTo>
                <a:close/>
              </a:path>
              <a:path w="1274445" h="643254">
                <a:moveTo>
                  <a:pt x="1267955" y="631697"/>
                </a:moveTo>
                <a:lnTo>
                  <a:pt x="1267955" y="11429"/>
                </a:lnTo>
                <a:lnTo>
                  <a:pt x="1262633" y="11429"/>
                </a:lnTo>
                <a:lnTo>
                  <a:pt x="1262633" y="631697"/>
                </a:lnTo>
                <a:lnTo>
                  <a:pt x="1267955" y="631697"/>
                </a:lnTo>
                <a:close/>
              </a:path>
              <a:path w="1274445" h="643254">
                <a:moveTo>
                  <a:pt x="1267955" y="643127"/>
                </a:moveTo>
                <a:lnTo>
                  <a:pt x="1267955" y="631697"/>
                </a:lnTo>
                <a:lnTo>
                  <a:pt x="1262633" y="637031"/>
                </a:lnTo>
                <a:lnTo>
                  <a:pt x="1262633" y="643127"/>
                </a:lnTo>
                <a:lnTo>
                  <a:pt x="1267955" y="643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181485" y="3750564"/>
            <a:ext cx="1263015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44805" marR="85725" indent="-251460">
              <a:lnSpc>
                <a:spcPts val="1350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Elect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onique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91619" y="4641341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4" y="642365"/>
                </a:moveTo>
                <a:lnTo>
                  <a:pt x="1274064" y="0"/>
                </a:lnTo>
                <a:lnTo>
                  <a:pt x="0" y="0"/>
                </a:lnTo>
                <a:lnTo>
                  <a:pt x="0" y="642366"/>
                </a:lnTo>
                <a:lnTo>
                  <a:pt x="6096" y="642366"/>
                </a:lnTo>
                <a:lnTo>
                  <a:pt x="6096" y="11430"/>
                </a:lnTo>
                <a:lnTo>
                  <a:pt x="11429" y="5334"/>
                </a:lnTo>
                <a:lnTo>
                  <a:pt x="11429" y="11430"/>
                </a:lnTo>
                <a:lnTo>
                  <a:pt x="1262634" y="11429"/>
                </a:lnTo>
                <a:lnTo>
                  <a:pt x="1262634" y="5333"/>
                </a:lnTo>
                <a:lnTo>
                  <a:pt x="1268717" y="11429"/>
                </a:lnTo>
                <a:lnTo>
                  <a:pt x="1268717" y="642365"/>
                </a:lnTo>
                <a:lnTo>
                  <a:pt x="1274064" y="642365"/>
                </a:lnTo>
                <a:close/>
              </a:path>
              <a:path w="1274445" h="642620">
                <a:moveTo>
                  <a:pt x="11429" y="11430"/>
                </a:moveTo>
                <a:lnTo>
                  <a:pt x="11429" y="5334"/>
                </a:lnTo>
                <a:lnTo>
                  <a:pt x="6096" y="11430"/>
                </a:lnTo>
                <a:lnTo>
                  <a:pt x="11429" y="11430"/>
                </a:lnTo>
                <a:close/>
              </a:path>
              <a:path w="1274445" h="642620">
                <a:moveTo>
                  <a:pt x="11429" y="631698"/>
                </a:moveTo>
                <a:lnTo>
                  <a:pt x="11429" y="11430"/>
                </a:lnTo>
                <a:lnTo>
                  <a:pt x="6096" y="11430"/>
                </a:lnTo>
                <a:lnTo>
                  <a:pt x="6096" y="631698"/>
                </a:lnTo>
                <a:lnTo>
                  <a:pt x="11429" y="631698"/>
                </a:lnTo>
                <a:close/>
              </a:path>
              <a:path w="1274445" h="642620">
                <a:moveTo>
                  <a:pt x="1268717" y="631697"/>
                </a:moveTo>
                <a:lnTo>
                  <a:pt x="6096" y="631698"/>
                </a:lnTo>
                <a:lnTo>
                  <a:pt x="11429" y="637032"/>
                </a:lnTo>
                <a:lnTo>
                  <a:pt x="11429" y="642366"/>
                </a:lnTo>
                <a:lnTo>
                  <a:pt x="1262634" y="642365"/>
                </a:lnTo>
                <a:lnTo>
                  <a:pt x="1262634" y="637031"/>
                </a:lnTo>
                <a:lnTo>
                  <a:pt x="1268717" y="631697"/>
                </a:lnTo>
                <a:close/>
              </a:path>
              <a:path w="1274445" h="642620">
                <a:moveTo>
                  <a:pt x="11429" y="642366"/>
                </a:moveTo>
                <a:lnTo>
                  <a:pt x="11429" y="637032"/>
                </a:lnTo>
                <a:lnTo>
                  <a:pt x="6096" y="631698"/>
                </a:lnTo>
                <a:lnTo>
                  <a:pt x="6096" y="642366"/>
                </a:lnTo>
                <a:lnTo>
                  <a:pt x="11429" y="642366"/>
                </a:lnTo>
                <a:close/>
              </a:path>
              <a:path w="1274445" h="642620">
                <a:moveTo>
                  <a:pt x="1268717" y="11429"/>
                </a:moveTo>
                <a:lnTo>
                  <a:pt x="1262634" y="5333"/>
                </a:lnTo>
                <a:lnTo>
                  <a:pt x="1262634" y="11429"/>
                </a:lnTo>
                <a:lnTo>
                  <a:pt x="1268717" y="11429"/>
                </a:lnTo>
                <a:close/>
              </a:path>
              <a:path w="1274445" h="642620">
                <a:moveTo>
                  <a:pt x="1268717" y="631697"/>
                </a:moveTo>
                <a:lnTo>
                  <a:pt x="1268717" y="11429"/>
                </a:lnTo>
                <a:lnTo>
                  <a:pt x="1262634" y="11429"/>
                </a:lnTo>
                <a:lnTo>
                  <a:pt x="1262634" y="631697"/>
                </a:lnTo>
                <a:lnTo>
                  <a:pt x="1268717" y="631697"/>
                </a:lnTo>
                <a:close/>
              </a:path>
              <a:path w="1274445" h="642620">
                <a:moveTo>
                  <a:pt x="1268717" y="642365"/>
                </a:moveTo>
                <a:lnTo>
                  <a:pt x="1268717" y="631697"/>
                </a:lnTo>
                <a:lnTo>
                  <a:pt x="1262634" y="637031"/>
                </a:lnTo>
                <a:lnTo>
                  <a:pt x="1262634" y="642365"/>
                </a:lnTo>
                <a:lnTo>
                  <a:pt x="1268717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497715" y="4646676"/>
            <a:ext cx="1263015" cy="631825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254000" marR="248285" indent="62230">
              <a:lnSpc>
                <a:spcPts val="1350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Elect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onic Engineering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491619" y="5538215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4" y="642365"/>
                </a:moveTo>
                <a:lnTo>
                  <a:pt x="1274064" y="0"/>
                </a:lnTo>
                <a:lnTo>
                  <a:pt x="0" y="0"/>
                </a:lnTo>
                <a:lnTo>
                  <a:pt x="0" y="642366"/>
                </a:lnTo>
                <a:lnTo>
                  <a:pt x="6096" y="642366"/>
                </a:lnTo>
                <a:lnTo>
                  <a:pt x="6096" y="10668"/>
                </a:lnTo>
                <a:lnTo>
                  <a:pt x="11429" y="5334"/>
                </a:lnTo>
                <a:lnTo>
                  <a:pt x="11429" y="10668"/>
                </a:lnTo>
                <a:lnTo>
                  <a:pt x="1262634" y="10667"/>
                </a:lnTo>
                <a:lnTo>
                  <a:pt x="1262634" y="5333"/>
                </a:lnTo>
                <a:lnTo>
                  <a:pt x="1268717" y="10667"/>
                </a:lnTo>
                <a:lnTo>
                  <a:pt x="1268717" y="642365"/>
                </a:lnTo>
                <a:lnTo>
                  <a:pt x="1274064" y="642365"/>
                </a:lnTo>
                <a:close/>
              </a:path>
              <a:path w="1274445" h="642620">
                <a:moveTo>
                  <a:pt x="11429" y="10668"/>
                </a:moveTo>
                <a:lnTo>
                  <a:pt x="11429" y="5334"/>
                </a:lnTo>
                <a:lnTo>
                  <a:pt x="6096" y="10668"/>
                </a:lnTo>
                <a:lnTo>
                  <a:pt x="11429" y="10668"/>
                </a:lnTo>
                <a:close/>
              </a:path>
              <a:path w="1274445" h="642620">
                <a:moveTo>
                  <a:pt x="11430" y="630936"/>
                </a:moveTo>
                <a:lnTo>
                  <a:pt x="11429" y="10668"/>
                </a:lnTo>
                <a:lnTo>
                  <a:pt x="6096" y="10668"/>
                </a:lnTo>
                <a:lnTo>
                  <a:pt x="6096" y="630936"/>
                </a:lnTo>
                <a:lnTo>
                  <a:pt x="11430" y="630936"/>
                </a:lnTo>
                <a:close/>
              </a:path>
              <a:path w="1274445" h="642620">
                <a:moveTo>
                  <a:pt x="1268717" y="630935"/>
                </a:moveTo>
                <a:lnTo>
                  <a:pt x="6096" y="630936"/>
                </a:lnTo>
                <a:lnTo>
                  <a:pt x="11430" y="636270"/>
                </a:lnTo>
                <a:lnTo>
                  <a:pt x="11430" y="642366"/>
                </a:lnTo>
                <a:lnTo>
                  <a:pt x="1262634" y="642365"/>
                </a:lnTo>
                <a:lnTo>
                  <a:pt x="1262634" y="636269"/>
                </a:lnTo>
                <a:lnTo>
                  <a:pt x="1268717" y="630935"/>
                </a:lnTo>
                <a:close/>
              </a:path>
              <a:path w="1274445" h="642620">
                <a:moveTo>
                  <a:pt x="11430" y="642366"/>
                </a:moveTo>
                <a:lnTo>
                  <a:pt x="11430" y="636270"/>
                </a:lnTo>
                <a:lnTo>
                  <a:pt x="6096" y="630936"/>
                </a:lnTo>
                <a:lnTo>
                  <a:pt x="6096" y="642366"/>
                </a:lnTo>
                <a:lnTo>
                  <a:pt x="11430" y="642366"/>
                </a:lnTo>
                <a:close/>
              </a:path>
              <a:path w="1274445" h="642620">
                <a:moveTo>
                  <a:pt x="1268717" y="10667"/>
                </a:moveTo>
                <a:lnTo>
                  <a:pt x="1262634" y="5333"/>
                </a:lnTo>
                <a:lnTo>
                  <a:pt x="1262634" y="10667"/>
                </a:lnTo>
                <a:lnTo>
                  <a:pt x="1268717" y="10667"/>
                </a:lnTo>
                <a:close/>
              </a:path>
              <a:path w="1274445" h="642620">
                <a:moveTo>
                  <a:pt x="1268717" y="630935"/>
                </a:moveTo>
                <a:lnTo>
                  <a:pt x="1268717" y="10667"/>
                </a:lnTo>
                <a:lnTo>
                  <a:pt x="1262634" y="10667"/>
                </a:lnTo>
                <a:lnTo>
                  <a:pt x="1262634" y="630935"/>
                </a:lnTo>
                <a:lnTo>
                  <a:pt x="1268717" y="630935"/>
                </a:lnTo>
                <a:close/>
              </a:path>
              <a:path w="1274445" h="642620">
                <a:moveTo>
                  <a:pt x="1268717" y="642365"/>
                </a:moveTo>
                <a:lnTo>
                  <a:pt x="1268717" y="630935"/>
                </a:lnTo>
                <a:lnTo>
                  <a:pt x="1262634" y="636269"/>
                </a:lnTo>
                <a:lnTo>
                  <a:pt x="1262634" y="642365"/>
                </a:lnTo>
                <a:lnTo>
                  <a:pt x="1268717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497715" y="5543550"/>
            <a:ext cx="1263015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R&amp;D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703948" y="3744467"/>
            <a:ext cx="1274445" cy="643255"/>
          </a:xfrm>
          <a:custGeom>
            <a:avLst/>
            <a:gdLst/>
            <a:ahLst/>
            <a:cxnLst/>
            <a:rect l="l" t="t" r="r" b="b"/>
            <a:pathLst>
              <a:path w="1274445" h="643254">
                <a:moveTo>
                  <a:pt x="1274064" y="643127"/>
                </a:moveTo>
                <a:lnTo>
                  <a:pt x="1274064" y="0"/>
                </a:lnTo>
                <a:lnTo>
                  <a:pt x="0" y="0"/>
                </a:lnTo>
                <a:lnTo>
                  <a:pt x="0" y="643127"/>
                </a:lnTo>
                <a:lnTo>
                  <a:pt x="5346" y="643127"/>
                </a:lnTo>
                <a:lnTo>
                  <a:pt x="5346" y="11429"/>
                </a:lnTo>
                <a:lnTo>
                  <a:pt x="11442" y="6095"/>
                </a:lnTo>
                <a:lnTo>
                  <a:pt x="11442" y="11429"/>
                </a:lnTo>
                <a:lnTo>
                  <a:pt x="1262646" y="11429"/>
                </a:lnTo>
                <a:lnTo>
                  <a:pt x="1262646" y="6095"/>
                </a:lnTo>
                <a:lnTo>
                  <a:pt x="1268742" y="11429"/>
                </a:lnTo>
                <a:lnTo>
                  <a:pt x="1268742" y="643127"/>
                </a:lnTo>
                <a:lnTo>
                  <a:pt x="1274064" y="643127"/>
                </a:lnTo>
                <a:close/>
              </a:path>
              <a:path w="1274445" h="643254">
                <a:moveTo>
                  <a:pt x="11442" y="11429"/>
                </a:moveTo>
                <a:lnTo>
                  <a:pt x="11442" y="6095"/>
                </a:lnTo>
                <a:lnTo>
                  <a:pt x="5346" y="11429"/>
                </a:lnTo>
                <a:lnTo>
                  <a:pt x="11442" y="11429"/>
                </a:lnTo>
                <a:close/>
              </a:path>
              <a:path w="1274445" h="643254">
                <a:moveTo>
                  <a:pt x="11442" y="631697"/>
                </a:moveTo>
                <a:lnTo>
                  <a:pt x="11442" y="11429"/>
                </a:lnTo>
                <a:lnTo>
                  <a:pt x="5346" y="11429"/>
                </a:lnTo>
                <a:lnTo>
                  <a:pt x="5346" y="631697"/>
                </a:lnTo>
                <a:lnTo>
                  <a:pt x="11442" y="631697"/>
                </a:lnTo>
                <a:close/>
              </a:path>
              <a:path w="1274445" h="643254">
                <a:moveTo>
                  <a:pt x="1268742" y="631697"/>
                </a:moveTo>
                <a:lnTo>
                  <a:pt x="5346" y="631697"/>
                </a:lnTo>
                <a:lnTo>
                  <a:pt x="11442" y="637031"/>
                </a:lnTo>
                <a:lnTo>
                  <a:pt x="11442" y="643127"/>
                </a:lnTo>
                <a:lnTo>
                  <a:pt x="1262646" y="643127"/>
                </a:lnTo>
                <a:lnTo>
                  <a:pt x="1262646" y="637031"/>
                </a:lnTo>
                <a:lnTo>
                  <a:pt x="1268742" y="631697"/>
                </a:lnTo>
                <a:close/>
              </a:path>
              <a:path w="1274445" h="643254">
                <a:moveTo>
                  <a:pt x="11442" y="643127"/>
                </a:moveTo>
                <a:lnTo>
                  <a:pt x="11442" y="637031"/>
                </a:lnTo>
                <a:lnTo>
                  <a:pt x="5346" y="631697"/>
                </a:lnTo>
                <a:lnTo>
                  <a:pt x="5346" y="643127"/>
                </a:lnTo>
                <a:lnTo>
                  <a:pt x="11442" y="643127"/>
                </a:lnTo>
                <a:close/>
              </a:path>
              <a:path w="1274445" h="643254">
                <a:moveTo>
                  <a:pt x="1268742" y="11429"/>
                </a:moveTo>
                <a:lnTo>
                  <a:pt x="1262646" y="6095"/>
                </a:lnTo>
                <a:lnTo>
                  <a:pt x="1262646" y="11429"/>
                </a:lnTo>
                <a:lnTo>
                  <a:pt x="1268742" y="11429"/>
                </a:lnTo>
                <a:close/>
              </a:path>
              <a:path w="1274445" h="643254">
                <a:moveTo>
                  <a:pt x="1268742" y="631697"/>
                </a:moveTo>
                <a:lnTo>
                  <a:pt x="1268742" y="11429"/>
                </a:lnTo>
                <a:lnTo>
                  <a:pt x="1262646" y="11429"/>
                </a:lnTo>
                <a:lnTo>
                  <a:pt x="1262646" y="631697"/>
                </a:lnTo>
                <a:lnTo>
                  <a:pt x="1268742" y="631697"/>
                </a:lnTo>
                <a:close/>
              </a:path>
              <a:path w="1274445" h="643254">
                <a:moveTo>
                  <a:pt x="1268742" y="643127"/>
                </a:moveTo>
                <a:lnTo>
                  <a:pt x="1268742" y="631697"/>
                </a:lnTo>
                <a:lnTo>
                  <a:pt x="1262646" y="637031"/>
                </a:lnTo>
                <a:lnTo>
                  <a:pt x="1262646" y="643127"/>
                </a:lnTo>
                <a:lnTo>
                  <a:pt x="1268742" y="643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709295" y="3750564"/>
            <a:ext cx="1263650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21310" marR="111760" indent="-201930">
              <a:lnSpc>
                <a:spcPts val="1350"/>
              </a:lnSpc>
            </a:pP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Driv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019429" y="4641341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3" y="642365"/>
                </a:moveTo>
                <a:lnTo>
                  <a:pt x="1274063" y="0"/>
                </a:lnTo>
                <a:lnTo>
                  <a:pt x="0" y="0"/>
                </a:lnTo>
                <a:lnTo>
                  <a:pt x="0" y="642365"/>
                </a:lnTo>
                <a:lnTo>
                  <a:pt x="6083" y="642365"/>
                </a:lnTo>
                <a:lnTo>
                  <a:pt x="6083" y="11429"/>
                </a:lnTo>
                <a:lnTo>
                  <a:pt x="11417" y="5333"/>
                </a:lnTo>
                <a:lnTo>
                  <a:pt x="11417" y="11429"/>
                </a:lnTo>
                <a:lnTo>
                  <a:pt x="1263383" y="11429"/>
                </a:lnTo>
                <a:lnTo>
                  <a:pt x="1263383" y="5333"/>
                </a:lnTo>
                <a:lnTo>
                  <a:pt x="1268717" y="11429"/>
                </a:lnTo>
                <a:lnTo>
                  <a:pt x="1268717" y="642365"/>
                </a:lnTo>
                <a:lnTo>
                  <a:pt x="1274063" y="642365"/>
                </a:lnTo>
                <a:close/>
              </a:path>
              <a:path w="1274445" h="642620">
                <a:moveTo>
                  <a:pt x="11417" y="11429"/>
                </a:moveTo>
                <a:lnTo>
                  <a:pt x="11417" y="5333"/>
                </a:lnTo>
                <a:lnTo>
                  <a:pt x="6083" y="11429"/>
                </a:lnTo>
                <a:lnTo>
                  <a:pt x="11417" y="11429"/>
                </a:lnTo>
                <a:close/>
              </a:path>
              <a:path w="1274445" h="642620">
                <a:moveTo>
                  <a:pt x="11417" y="631697"/>
                </a:moveTo>
                <a:lnTo>
                  <a:pt x="11417" y="11429"/>
                </a:lnTo>
                <a:lnTo>
                  <a:pt x="6083" y="11429"/>
                </a:lnTo>
                <a:lnTo>
                  <a:pt x="6083" y="631697"/>
                </a:lnTo>
                <a:lnTo>
                  <a:pt x="11417" y="631697"/>
                </a:lnTo>
                <a:close/>
              </a:path>
              <a:path w="1274445" h="642620">
                <a:moveTo>
                  <a:pt x="1268717" y="631697"/>
                </a:moveTo>
                <a:lnTo>
                  <a:pt x="6083" y="631697"/>
                </a:lnTo>
                <a:lnTo>
                  <a:pt x="11417" y="637031"/>
                </a:lnTo>
                <a:lnTo>
                  <a:pt x="11417" y="642365"/>
                </a:lnTo>
                <a:lnTo>
                  <a:pt x="1263383" y="642365"/>
                </a:lnTo>
                <a:lnTo>
                  <a:pt x="1263383" y="637031"/>
                </a:lnTo>
                <a:lnTo>
                  <a:pt x="1268717" y="631697"/>
                </a:lnTo>
                <a:close/>
              </a:path>
              <a:path w="1274445" h="642620">
                <a:moveTo>
                  <a:pt x="11417" y="642365"/>
                </a:moveTo>
                <a:lnTo>
                  <a:pt x="11417" y="637031"/>
                </a:lnTo>
                <a:lnTo>
                  <a:pt x="6083" y="631697"/>
                </a:lnTo>
                <a:lnTo>
                  <a:pt x="6083" y="642365"/>
                </a:lnTo>
                <a:lnTo>
                  <a:pt x="11417" y="642365"/>
                </a:lnTo>
                <a:close/>
              </a:path>
              <a:path w="1274445" h="642620">
                <a:moveTo>
                  <a:pt x="1268717" y="11429"/>
                </a:moveTo>
                <a:lnTo>
                  <a:pt x="1263383" y="5333"/>
                </a:lnTo>
                <a:lnTo>
                  <a:pt x="1263383" y="11429"/>
                </a:lnTo>
                <a:lnTo>
                  <a:pt x="1268717" y="11429"/>
                </a:lnTo>
                <a:close/>
              </a:path>
              <a:path w="1274445" h="642620">
                <a:moveTo>
                  <a:pt x="1268717" y="631697"/>
                </a:moveTo>
                <a:lnTo>
                  <a:pt x="1268717" y="11429"/>
                </a:lnTo>
                <a:lnTo>
                  <a:pt x="1263383" y="11429"/>
                </a:lnTo>
                <a:lnTo>
                  <a:pt x="1263383" y="631697"/>
                </a:lnTo>
                <a:lnTo>
                  <a:pt x="1268717" y="631697"/>
                </a:lnTo>
                <a:close/>
              </a:path>
              <a:path w="1274445" h="642620">
                <a:moveTo>
                  <a:pt x="1268717" y="642365"/>
                </a:moveTo>
                <a:lnTo>
                  <a:pt x="1268717" y="631697"/>
                </a:lnTo>
                <a:lnTo>
                  <a:pt x="1263383" y="637031"/>
                </a:lnTo>
                <a:lnTo>
                  <a:pt x="1263383" y="642365"/>
                </a:lnTo>
                <a:lnTo>
                  <a:pt x="1268717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025513" y="4646676"/>
            <a:ext cx="1263015" cy="631825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10160" marR="3175" indent="377825">
              <a:lnSpc>
                <a:spcPts val="1350"/>
              </a:lnSpc>
            </a:pP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Engineering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019429" y="5538215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3" y="642365"/>
                </a:moveTo>
                <a:lnTo>
                  <a:pt x="1274063" y="0"/>
                </a:lnTo>
                <a:lnTo>
                  <a:pt x="0" y="0"/>
                </a:lnTo>
                <a:lnTo>
                  <a:pt x="0" y="642365"/>
                </a:lnTo>
                <a:lnTo>
                  <a:pt x="6083" y="642365"/>
                </a:lnTo>
                <a:lnTo>
                  <a:pt x="6083" y="10667"/>
                </a:lnTo>
                <a:lnTo>
                  <a:pt x="11417" y="5333"/>
                </a:lnTo>
                <a:lnTo>
                  <a:pt x="11417" y="10667"/>
                </a:lnTo>
                <a:lnTo>
                  <a:pt x="1263383" y="10667"/>
                </a:lnTo>
                <a:lnTo>
                  <a:pt x="1263383" y="5333"/>
                </a:lnTo>
                <a:lnTo>
                  <a:pt x="1268717" y="10667"/>
                </a:lnTo>
                <a:lnTo>
                  <a:pt x="1268717" y="642365"/>
                </a:lnTo>
                <a:lnTo>
                  <a:pt x="1274063" y="642365"/>
                </a:lnTo>
                <a:close/>
              </a:path>
              <a:path w="1274445" h="642620">
                <a:moveTo>
                  <a:pt x="11417" y="10667"/>
                </a:moveTo>
                <a:lnTo>
                  <a:pt x="11417" y="5333"/>
                </a:lnTo>
                <a:lnTo>
                  <a:pt x="6083" y="10667"/>
                </a:lnTo>
                <a:lnTo>
                  <a:pt x="11417" y="10667"/>
                </a:lnTo>
                <a:close/>
              </a:path>
              <a:path w="1274445" h="642620">
                <a:moveTo>
                  <a:pt x="11417" y="630935"/>
                </a:moveTo>
                <a:lnTo>
                  <a:pt x="11417" y="10667"/>
                </a:lnTo>
                <a:lnTo>
                  <a:pt x="6083" y="10667"/>
                </a:lnTo>
                <a:lnTo>
                  <a:pt x="6083" y="630935"/>
                </a:lnTo>
                <a:lnTo>
                  <a:pt x="11417" y="630935"/>
                </a:lnTo>
                <a:close/>
              </a:path>
              <a:path w="1274445" h="642620">
                <a:moveTo>
                  <a:pt x="1268717" y="630935"/>
                </a:moveTo>
                <a:lnTo>
                  <a:pt x="6083" y="630935"/>
                </a:lnTo>
                <a:lnTo>
                  <a:pt x="11417" y="636269"/>
                </a:lnTo>
                <a:lnTo>
                  <a:pt x="11417" y="642365"/>
                </a:lnTo>
                <a:lnTo>
                  <a:pt x="1263383" y="642365"/>
                </a:lnTo>
                <a:lnTo>
                  <a:pt x="1263383" y="636269"/>
                </a:lnTo>
                <a:lnTo>
                  <a:pt x="1268717" y="630935"/>
                </a:lnTo>
                <a:close/>
              </a:path>
              <a:path w="1274445" h="642620">
                <a:moveTo>
                  <a:pt x="11417" y="642365"/>
                </a:moveTo>
                <a:lnTo>
                  <a:pt x="11417" y="636269"/>
                </a:lnTo>
                <a:lnTo>
                  <a:pt x="6083" y="630935"/>
                </a:lnTo>
                <a:lnTo>
                  <a:pt x="6083" y="642365"/>
                </a:lnTo>
                <a:lnTo>
                  <a:pt x="11417" y="642365"/>
                </a:lnTo>
                <a:close/>
              </a:path>
              <a:path w="1274445" h="642620">
                <a:moveTo>
                  <a:pt x="1268717" y="10667"/>
                </a:moveTo>
                <a:lnTo>
                  <a:pt x="1263383" y="5333"/>
                </a:lnTo>
                <a:lnTo>
                  <a:pt x="1263383" y="10667"/>
                </a:lnTo>
                <a:lnTo>
                  <a:pt x="1268717" y="10667"/>
                </a:lnTo>
                <a:close/>
              </a:path>
              <a:path w="1274445" h="642620">
                <a:moveTo>
                  <a:pt x="1268717" y="630935"/>
                </a:moveTo>
                <a:lnTo>
                  <a:pt x="1268717" y="10667"/>
                </a:lnTo>
                <a:lnTo>
                  <a:pt x="1263383" y="10667"/>
                </a:lnTo>
                <a:lnTo>
                  <a:pt x="1263383" y="630935"/>
                </a:lnTo>
                <a:lnTo>
                  <a:pt x="1268717" y="630935"/>
                </a:lnTo>
                <a:close/>
              </a:path>
              <a:path w="1274445" h="642620">
                <a:moveTo>
                  <a:pt x="1268717" y="642365"/>
                </a:moveTo>
                <a:lnTo>
                  <a:pt x="1268717" y="630935"/>
                </a:lnTo>
                <a:lnTo>
                  <a:pt x="1263383" y="636269"/>
                </a:lnTo>
                <a:lnTo>
                  <a:pt x="1263383" y="642365"/>
                </a:lnTo>
                <a:lnTo>
                  <a:pt x="1268717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025513" y="5543550"/>
            <a:ext cx="1263015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09880" marR="227329" indent="-76200">
              <a:lnSpc>
                <a:spcPts val="1350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Field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Ope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231771" y="2848355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3" y="642365"/>
                </a:moveTo>
                <a:lnTo>
                  <a:pt x="1274063" y="0"/>
                </a:lnTo>
                <a:lnTo>
                  <a:pt x="0" y="0"/>
                </a:lnTo>
                <a:lnTo>
                  <a:pt x="0" y="642365"/>
                </a:lnTo>
                <a:lnTo>
                  <a:pt x="6095" y="642365"/>
                </a:lnTo>
                <a:lnTo>
                  <a:pt x="6095" y="10668"/>
                </a:lnTo>
                <a:lnTo>
                  <a:pt x="11417" y="5333"/>
                </a:lnTo>
                <a:lnTo>
                  <a:pt x="11417" y="10668"/>
                </a:lnTo>
                <a:lnTo>
                  <a:pt x="1263395" y="10667"/>
                </a:lnTo>
                <a:lnTo>
                  <a:pt x="1263395" y="5333"/>
                </a:lnTo>
                <a:lnTo>
                  <a:pt x="1268729" y="10667"/>
                </a:lnTo>
                <a:lnTo>
                  <a:pt x="1268729" y="642365"/>
                </a:lnTo>
                <a:lnTo>
                  <a:pt x="1274063" y="642365"/>
                </a:lnTo>
                <a:close/>
              </a:path>
              <a:path w="1274445" h="642620">
                <a:moveTo>
                  <a:pt x="11417" y="10668"/>
                </a:moveTo>
                <a:lnTo>
                  <a:pt x="11417" y="5333"/>
                </a:lnTo>
                <a:lnTo>
                  <a:pt x="6095" y="10668"/>
                </a:lnTo>
                <a:lnTo>
                  <a:pt x="11417" y="10668"/>
                </a:lnTo>
                <a:close/>
              </a:path>
              <a:path w="1274445" h="642620">
                <a:moveTo>
                  <a:pt x="11417" y="630935"/>
                </a:moveTo>
                <a:lnTo>
                  <a:pt x="11417" y="10668"/>
                </a:lnTo>
                <a:lnTo>
                  <a:pt x="6095" y="10668"/>
                </a:lnTo>
                <a:lnTo>
                  <a:pt x="6095" y="630935"/>
                </a:lnTo>
                <a:lnTo>
                  <a:pt x="11417" y="630935"/>
                </a:lnTo>
                <a:close/>
              </a:path>
              <a:path w="1274445" h="642620">
                <a:moveTo>
                  <a:pt x="1268729" y="630935"/>
                </a:moveTo>
                <a:lnTo>
                  <a:pt x="6095" y="630935"/>
                </a:lnTo>
                <a:lnTo>
                  <a:pt x="11417" y="637031"/>
                </a:lnTo>
                <a:lnTo>
                  <a:pt x="11417" y="642365"/>
                </a:lnTo>
                <a:lnTo>
                  <a:pt x="1263395" y="642365"/>
                </a:lnTo>
                <a:lnTo>
                  <a:pt x="1263395" y="637031"/>
                </a:lnTo>
                <a:lnTo>
                  <a:pt x="1268729" y="630935"/>
                </a:lnTo>
                <a:close/>
              </a:path>
              <a:path w="1274445" h="642620">
                <a:moveTo>
                  <a:pt x="11417" y="642365"/>
                </a:moveTo>
                <a:lnTo>
                  <a:pt x="11417" y="637031"/>
                </a:lnTo>
                <a:lnTo>
                  <a:pt x="6095" y="630935"/>
                </a:lnTo>
                <a:lnTo>
                  <a:pt x="6095" y="642365"/>
                </a:lnTo>
                <a:lnTo>
                  <a:pt x="11417" y="642365"/>
                </a:lnTo>
                <a:close/>
              </a:path>
              <a:path w="1274445" h="642620">
                <a:moveTo>
                  <a:pt x="1268729" y="10667"/>
                </a:moveTo>
                <a:lnTo>
                  <a:pt x="1263395" y="5333"/>
                </a:lnTo>
                <a:lnTo>
                  <a:pt x="1263395" y="10667"/>
                </a:lnTo>
                <a:lnTo>
                  <a:pt x="1268729" y="10667"/>
                </a:lnTo>
                <a:close/>
              </a:path>
              <a:path w="1274445" h="642620">
                <a:moveTo>
                  <a:pt x="1268729" y="630935"/>
                </a:moveTo>
                <a:lnTo>
                  <a:pt x="1268729" y="10667"/>
                </a:lnTo>
                <a:lnTo>
                  <a:pt x="1263395" y="10667"/>
                </a:lnTo>
                <a:lnTo>
                  <a:pt x="1263395" y="630935"/>
                </a:lnTo>
                <a:lnTo>
                  <a:pt x="1268729" y="630935"/>
                </a:lnTo>
                <a:close/>
              </a:path>
              <a:path w="1274445" h="642620">
                <a:moveTo>
                  <a:pt x="1268729" y="642365"/>
                </a:moveTo>
                <a:lnTo>
                  <a:pt x="1268729" y="630935"/>
                </a:lnTo>
                <a:lnTo>
                  <a:pt x="1263395" y="637031"/>
                </a:lnTo>
                <a:lnTo>
                  <a:pt x="1263395" y="642365"/>
                </a:lnTo>
                <a:lnTo>
                  <a:pt x="1268729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237867" y="2853689"/>
            <a:ext cx="1263015" cy="631825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160655" marR="153670" indent="154305">
              <a:lnSpc>
                <a:spcPts val="1350"/>
              </a:lnSpc>
            </a:pP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Admini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547989" y="3744467"/>
            <a:ext cx="1274445" cy="643255"/>
          </a:xfrm>
          <a:custGeom>
            <a:avLst/>
            <a:gdLst/>
            <a:ahLst/>
            <a:cxnLst/>
            <a:rect l="l" t="t" r="r" b="b"/>
            <a:pathLst>
              <a:path w="1274445" h="643254">
                <a:moveTo>
                  <a:pt x="1274064" y="643127"/>
                </a:moveTo>
                <a:lnTo>
                  <a:pt x="1274064" y="0"/>
                </a:lnTo>
                <a:lnTo>
                  <a:pt x="0" y="0"/>
                </a:lnTo>
                <a:lnTo>
                  <a:pt x="0" y="643127"/>
                </a:lnTo>
                <a:lnTo>
                  <a:pt x="5333" y="643127"/>
                </a:lnTo>
                <a:lnTo>
                  <a:pt x="5333" y="11429"/>
                </a:lnTo>
                <a:lnTo>
                  <a:pt x="10680" y="6095"/>
                </a:lnTo>
                <a:lnTo>
                  <a:pt x="10680" y="11429"/>
                </a:lnTo>
                <a:lnTo>
                  <a:pt x="1262633" y="11429"/>
                </a:lnTo>
                <a:lnTo>
                  <a:pt x="1262633" y="6095"/>
                </a:lnTo>
                <a:lnTo>
                  <a:pt x="1267980" y="11429"/>
                </a:lnTo>
                <a:lnTo>
                  <a:pt x="1267980" y="643127"/>
                </a:lnTo>
                <a:lnTo>
                  <a:pt x="1274064" y="643127"/>
                </a:lnTo>
                <a:close/>
              </a:path>
              <a:path w="1274445" h="643254">
                <a:moveTo>
                  <a:pt x="10680" y="11429"/>
                </a:moveTo>
                <a:lnTo>
                  <a:pt x="10680" y="6095"/>
                </a:lnTo>
                <a:lnTo>
                  <a:pt x="5333" y="11429"/>
                </a:lnTo>
                <a:lnTo>
                  <a:pt x="10680" y="11429"/>
                </a:lnTo>
                <a:close/>
              </a:path>
              <a:path w="1274445" h="643254">
                <a:moveTo>
                  <a:pt x="10680" y="631697"/>
                </a:moveTo>
                <a:lnTo>
                  <a:pt x="10680" y="11429"/>
                </a:lnTo>
                <a:lnTo>
                  <a:pt x="5333" y="11429"/>
                </a:lnTo>
                <a:lnTo>
                  <a:pt x="5333" y="631697"/>
                </a:lnTo>
                <a:lnTo>
                  <a:pt x="10680" y="631697"/>
                </a:lnTo>
                <a:close/>
              </a:path>
              <a:path w="1274445" h="643254">
                <a:moveTo>
                  <a:pt x="1267980" y="631697"/>
                </a:moveTo>
                <a:lnTo>
                  <a:pt x="5333" y="631697"/>
                </a:lnTo>
                <a:lnTo>
                  <a:pt x="10680" y="637031"/>
                </a:lnTo>
                <a:lnTo>
                  <a:pt x="10680" y="643127"/>
                </a:lnTo>
                <a:lnTo>
                  <a:pt x="1262633" y="643127"/>
                </a:lnTo>
                <a:lnTo>
                  <a:pt x="1262633" y="637031"/>
                </a:lnTo>
                <a:lnTo>
                  <a:pt x="1267980" y="631697"/>
                </a:lnTo>
                <a:close/>
              </a:path>
              <a:path w="1274445" h="643254">
                <a:moveTo>
                  <a:pt x="10680" y="643127"/>
                </a:moveTo>
                <a:lnTo>
                  <a:pt x="10680" y="637031"/>
                </a:lnTo>
                <a:lnTo>
                  <a:pt x="5333" y="631697"/>
                </a:lnTo>
                <a:lnTo>
                  <a:pt x="5333" y="643127"/>
                </a:lnTo>
                <a:lnTo>
                  <a:pt x="10680" y="643127"/>
                </a:lnTo>
                <a:close/>
              </a:path>
              <a:path w="1274445" h="643254">
                <a:moveTo>
                  <a:pt x="1267980" y="11429"/>
                </a:moveTo>
                <a:lnTo>
                  <a:pt x="1262633" y="6095"/>
                </a:lnTo>
                <a:lnTo>
                  <a:pt x="1262633" y="11429"/>
                </a:lnTo>
                <a:lnTo>
                  <a:pt x="1267980" y="11429"/>
                </a:lnTo>
                <a:close/>
              </a:path>
              <a:path w="1274445" h="643254">
                <a:moveTo>
                  <a:pt x="1267980" y="631697"/>
                </a:moveTo>
                <a:lnTo>
                  <a:pt x="1267980" y="11429"/>
                </a:lnTo>
                <a:lnTo>
                  <a:pt x="1262633" y="11429"/>
                </a:lnTo>
                <a:lnTo>
                  <a:pt x="1262633" y="631697"/>
                </a:lnTo>
                <a:lnTo>
                  <a:pt x="1267980" y="631697"/>
                </a:lnTo>
                <a:close/>
              </a:path>
              <a:path w="1274445" h="643254">
                <a:moveTo>
                  <a:pt x="1267980" y="643127"/>
                </a:moveTo>
                <a:lnTo>
                  <a:pt x="1267980" y="631697"/>
                </a:lnTo>
                <a:lnTo>
                  <a:pt x="1262633" y="637031"/>
                </a:lnTo>
                <a:lnTo>
                  <a:pt x="1262633" y="643127"/>
                </a:lnTo>
                <a:lnTo>
                  <a:pt x="1267980" y="643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553322" y="3750564"/>
            <a:ext cx="1263015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86080" marR="191135" indent="-187960">
              <a:lnSpc>
                <a:spcPts val="1350"/>
              </a:lnSpc>
            </a:pP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Finance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547989" y="4641341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4" y="642365"/>
                </a:moveTo>
                <a:lnTo>
                  <a:pt x="1274064" y="0"/>
                </a:lnTo>
                <a:lnTo>
                  <a:pt x="0" y="0"/>
                </a:lnTo>
                <a:lnTo>
                  <a:pt x="0" y="642365"/>
                </a:lnTo>
                <a:lnTo>
                  <a:pt x="5333" y="642365"/>
                </a:lnTo>
                <a:lnTo>
                  <a:pt x="5333" y="11429"/>
                </a:lnTo>
                <a:lnTo>
                  <a:pt x="10680" y="5333"/>
                </a:lnTo>
                <a:lnTo>
                  <a:pt x="10680" y="11429"/>
                </a:lnTo>
                <a:lnTo>
                  <a:pt x="1262633" y="11429"/>
                </a:lnTo>
                <a:lnTo>
                  <a:pt x="1262633" y="5333"/>
                </a:lnTo>
                <a:lnTo>
                  <a:pt x="1267980" y="11429"/>
                </a:lnTo>
                <a:lnTo>
                  <a:pt x="1267980" y="642365"/>
                </a:lnTo>
                <a:lnTo>
                  <a:pt x="1274064" y="642365"/>
                </a:lnTo>
                <a:close/>
              </a:path>
              <a:path w="1274445" h="642620">
                <a:moveTo>
                  <a:pt x="10680" y="11429"/>
                </a:moveTo>
                <a:lnTo>
                  <a:pt x="10680" y="5333"/>
                </a:lnTo>
                <a:lnTo>
                  <a:pt x="5333" y="11429"/>
                </a:lnTo>
                <a:lnTo>
                  <a:pt x="10680" y="11429"/>
                </a:lnTo>
                <a:close/>
              </a:path>
              <a:path w="1274445" h="642620">
                <a:moveTo>
                  <a:pt x="10680" y="631697"/>
                </a:moveTo>
                <a:lnTo>
                  <a:pt x="10680" y="11429"/>
                </a:lnTo>
                <a:lnTo>
                  <a:pt x="5333" y="11429"/>
                </a:lnTo>
                <a:lnTo>
                  <a:pt x="5333" y="631697"/>
                </a:lnTo>
                <a:lnTo>
                  <a:pt x="10680" y="631697"/>
                </a:lnTo>
                <a:close/>
              </a:path>
              <a:path w="1274445" h="642620">
                <a:moveTo>
                  <a:pt x="1267980" y="631697"/>
                </a:moveTo>
                <a:lnTo>
                  <a:pt x="5333" y="631697"/>
                </a:lnTo>
                <a:lnTo>
                  <a:pt x="10680" y="637031"/>
                </a:lnTo>
                <a:lnTo>
                  <a:pt x="10680" y="642365"/>
                </a:lnTo>
                <a:lnTo>
                  <a:pt x="1262633" y="642365"/>
                </a:lnTo>
                <a:lnTo>
                  <a:pt x="1262633" y="637031"/>
                </a:lnTo>
                <a:lnTo>
                  <a:pt x="1267980" y="631697"/>
                </a:lnTo>
                <a:close/>
              </a:path>
              <a:path w="1274445" h="642620">
                <a:moveTo>
                  <a:pt x="10680" y="642365"/>
                </a:moveTo>
                <a:lnTo>
                  <a:pt x="10680" y="637031"/>
                </a:lnTo>
                <a:lnTo>
                  <a:pt x="5333" y="631697"/>
                </a:lnTo>
                <a:lnTo>
                  <a:pt x="5333" y="642365"/>
                </a:lnTo>
                <a:lnTo>
                  <a:pt x="10680" y="642365"/>
                </a:lnTo>
                <a:close/>
              </a:path>
              <a:path w="1274445" h="642620">
                <a:moveTo>
                  <a:pt x="1267980" y="11429"/>
                </a:moveTo>
                <a:lnTo>
                  <a:pt x="1262633" y="5333"/>
                </a:lnTo>
                <a:lnTo>
                  <a:pt x="1262633" y="11429"/>
                </a:lnTo>
                <a:lnTo>
                  <a:pt x="1267980" y="11429"/>
                </a:lnTo>
                <a:close/>
              </a:path>
              <a:path w="1274445" h="642620">
                <a:moveTo>
                  <a:pt x="1267980" y="631697"/>
                </a:moveTo>
                <a:lnTo>
                  <a:pt x="1267980" y="11429"/>
                </a:lnTo>
                <a:lnTo>
                  <a:pt x="1262633" y="11429"/>
                </a:lnTo>
                <a:lnTo>
                  <a:pt x="1262633" y="631697"/>
                </a:lnTo>
                <a:lnTo>
                  <a:pt x="1267980" y="631697"/>
                </a:lnTo>
                <a:close/>
              </a:path>
              <a:path w="1274445" h="642620">
                <a:moveTo>
                  <a:pt x="1267980" y="642365"/>
                </a:moveTo>
                <a:lnTo>
                  <a:pt x="1267980" y="631697"/>
                </a:lnTo>
                <a:lnTo>
                  <a:pt x="1262633" y="637031"/>
                </a:lnTo>
                <a:lnTo>
                  <a:pt x="1262633" y="642365"/>
                </a:lnTo>
                <a:lnTo>
                  <a:pt x="1267980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553322" y="4646676"/>
            <a:ext cx="1263015" cy="631825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86080" marR="24130" indent="-354330">
              <a:lnSpc>
                <a:spcPts val="1350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ernal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QSE, Finance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547989" y="5538215"/>
            <a:ext cx="1274445" cy="642620"/>
          </a:xfrm>
          <a:custGeom>
            <a:avLst/>
            <a:gdLst/>
            <a:ahLst/>
            <a:cxnLst/>
            <a:rect l="l" t="t" r="r" b="b"/>
            <a:pathLst>
              <a:path w="1274445" h="642620">
                <a:moveTo>
                  <a:pt x="1274064" y="642365"/>
                </a:moveTo>
                <a:lnTo>
                  <a:pt x="1274064" y="0"/>
                </a:lnTo>
                <a:lnTo>
                  <a:pt x="0" y="0"/>
                </a:lnTo>
                <a:lnTo>
                  <a:pt x="0" y="642365"/>
                </a:lnTo>
                <a:lnTo>
                  <a:pt x="5333" y="642365"/>
                </a:lnTo>
                <a:lnTo>
                  <a:pt x="5333" y="10667"/>
                </a:lnTo>
                <a:lnTo>
                  <a:pt x="10680" y="5333"/>
                </a:lnTo>
                <a:lnTo>
                  <a:pt x="10680" y="10667"/>
                </a:lnTo>
                <a:lnTo>
                  <a:pt x="1262633" y="10667"/>
                </a:lnTo>
                <a:lnTo>
                  <a:pt x="1262633" y="5333"/>
                </a:lnTo>
                <a:lnTo>
                  <a:pt x="1267980" y="10667"/>
                </a:lnTo>
                <a:lnTo>
                  <a:pt x="1267980" y="642365"/>
                </a:lnTo>
                <a:lnTo>
                  <a:pt x="1274064" y="642365"/>
                </a:lnTo>
                <a:close/>
              </a:path>
              <a:path w="1274445" h="642620">
                <a:moveTo>
                  <a:pt x="10680" y="10667"/>
                </a:moveTo>
                <a:lnTo>
                  <a:pt x="10680" y="5333"/>
                </a:lnTo>
                <a:lnTo>
                  <a:pt x="5333" y="10667"/>
                </a:lnTo>
                <a:lnTo>
                  <a:pt x="10680" y="10667"/>
                </a:lnTo>
                <a:close/>
              </a:path>
              <a:path w="1274445" h="642620">
                <a:moveTo>
                  <a:pt x="10680" y="630935"/>
                </a:moveTo>
                <a:lnTo>
                  <a:pt x="10680" y="10667"/>
                </a:lnTo>
                <a:lnTo>
                  <a:pt x="5333" y="10667"/>
                </a:lnTo>
                <a:lnTo>
                  <a:pt x="5333" y="630935"/>
                </a:lnTo>
                <a:lnTo>
                  <a:pt x="10680" y="630935"/>
                </a:lnTo>
                <a:close/>
              </a:path>
              <a:path w="1274445" h="642620">
                <a:moveTo>
                  <a:pt x="1267980" y="630935"/>
                </a:moveTo>
                <a:lnTo>
                  <a:pt x="5333" y="630935"/>
                </a:lnTo>
                <a:lnTo>
                  <a:pt x="10680" y="636269"/>
                </a:lnTo>
                <a:lnTo>
                  <a:pt x="10680" y="642365"/>
                </a:lnTo>
                <a:lnTo>
                  <a:pt x="1262633" y="642365"/>
                </a:lnTo>
                <a:lnTo>
                  <a:pt x="1262633" y="636269"/>
                </a:lnTo>
                <a:lnTo>
                  <a:pt x="1267980" y="630935"/>
                </a:lnTo>
                <a:close/>
              </a:path>
              <a:path w="1274445" h="642620">
                <a:moveTo>
                  <a:pt x="10680" y="642365"/>
                </a:moveTo>
                <a:lnTo>
                  <a:pt x="10680" y="636269"/>
                </a:lnTo>
                <a:lnTo>
                  <a:pt x="5333" y="630935"/>
                </a:lnTo>
                <a:lnTo>
                  <a:pt x="5333" y="642365"/>
                </a:lnTo>
                <a:lnTo>
                  <a:pt x="10680" y="642365"/>
                </a:lnTo>
                <a:close/>
              </a:path>
              <a:path w="1274445" h="642620">
                <a:moveTo>
                  <a:pt x="1267980" y="10667"/>
                </a:moveTo>
                <a:lnTo>
                  <a:pt x="1262633" y="5333"/>
                </a:lnTo>
                <a:lnTo>
                  <a:pt x="1262633" y="10667"/>
                </a:lnTo>
                <a:lnTo>
                  <a:pt x="1267980" y="10667"/>
                </a:lnTo>
                <a:close/>
              </a:path>
              <a:path w="1274445" h="642620">
                <a:moveTo>
                  <a:pt x="1267980" y="630935"/>
                </a:moveTo>
                <a:lnTo>
                  <a:pt x="1267980" y="10667"/>
                </a:lnTo>
                <a:lnTo>
                  <a:pt x="1262633" y="10667"/>
                </a:lnTo>
                <a:lnTo>
                  <a:pt x="1262633" y="630935"/>
                </a:lnTo>
                <a:lnTo>
                  <a:pt x="1267980" y="630935"/>
                </a:lnTo>
                <a:close/>
              </a:path>
              <a:path w="1274445" h="642620">
                <a:moveTo>
                  <a:pt x="1267980" y="642365"/>
                </a:moveTo>
                <a:lnTo>
                  <a:pt x="1267980" y="630935"/>
                </a:lnTo>
                <a:lnTo>
                  <a:pt x="1262633" y="636269"/>
                </a:lnTo>
                <a:lnTo>
                  <a:pt x="1262633" y="642365"/>
                </a:lnTo>
                <a:lnTo>
                  <a:pt x="1267980" y="642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553322" y="5543550"/>
            <a:ext cx="1263015" cy="63119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0" rIns="0" bIns="0" rtlCol="0">
            <a:spAutoFit/>
          </a:bodyPr>
          <a:lstStyle/>
          <a:p>
            <a:pPr marL="328295" marR="69215" indent="-251460">
              <a:lnSpc>
                <a:spcPts val="1350"/>
              </a:lnSpc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Logi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tic,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ansit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099" y="165049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5653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0683" y="165049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5653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505" y="165049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5653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2327" y="165049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3" y="0"/>
                </a:lnTo>
              </a:path>
            </a:pathLst>
          </a:custGeom>
          <a:ln w="25653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5440" y="7213981"/>
            <a:ext cx="140981" cy="157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7490" y="1008512"/>
            <a:ext cx="9818419" cy="643508"/>
          </a:xfrm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pc="-25" dirty="0">
                <a:solidFill>
                  <a:srgbClr val="2E75B6"/>
                </a:solidFill>
              </a:rPr>
              <a:t>C</a:t>
            </a:r>
            <a:r>
              <a:rPr dirty="0">
                <a:solidFill>
                  <a:srgbClr val="2E75B6"/>
                </a:solidFill>
              </a:rPr>
              <a:t>o</a:t>
            </a:r>
            <a:r>
              <a:rPr spc="-5" dirty="0">
                <a:solidFill>
                  <a:srgbClr val="2E75B6"/>
                </a:solidFill>
              </a:rPr>
              <a:t>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lang="fr-FR" dirty="0">
                <a:solidFill>
                  <a:srgbClr val="2E75B6"/>
                </a:solidFill>
              </a:rPr>
              <a:t>– </a:t>
            </a:r>
            <a:r>
              <a:rPr lang="fr-FR" dirty="0" err="1">
                <a:solidFill>
                  <a:srgbClr val="2E75B6"/>
                </a:solidFill>
              </a:rPr>
              <a:t>Some</a:t>
            </a:r>
            <a:r>
              <a:rPr lang="fr-FR" dirty="0">
                <a:solidFill>
                  <a:srgbClr val="2E75B6"/>
                </a:solidFill>
              </a:rPr>
              <a:t> Of Our Main </a:t>
            </a:r>
            <a:r>
              <a:rPr lang="fr-FR" dirty="0" err="1">
                <a:solidFill>
                  <a:srgbClr val="2E75B6"/>
                </a:solidFill>
              </a:rPr>
              <a:t>Achievement</a:t>
            </a:r>
            <a:endParaRPr dirty="0">
              <a:solidFill>
                <a:srgbClr val="2E75B6"/>
              </a:solidFill>
            </a:endParaRP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273" y="1932432"/>
            <a:ext cx="8262620" cy="1401445"/>
          </a:xfrm>
          <a:custGeom>
            <a:avLst/>
            <a:gdLst/>
            <a:ahLst/>
            <a:cxnLst/>
            <a:rect l="l" t="t" r="r" b="b"/>
            <a:pathLst>
              <a:path w="8262620" h="1401445">
                <a:moveTo>
                  <a:pt x="8262366" y="1257299"/>
                </a:moveTo>
                <a:lnTo>
                  <a:pt x="8262366" y="144779"/>
                </a:lnTo>
                <a:lnTo>
                  <a:pt x="8259918" y="118850"/>
                </a:lnTo>
                <a:lnTo>
                  <a:pt x="8246364" y="79323"/>
                </a:lnTo>
                <a:lnTo>
                  <a:pt x="8222818" y="45873"/>
                </a:lnTo>
                <a:lnTo>
                  <a:pt x="8191085" y="20320"/>
                </a:lnTo>
                <a:lnTo>
                  <a:pt x="8153086" y="4692"/>
                </a:lnTo>
                <a:lnTo>
                  <a:pt x="8124444" y="685"/>
                </a:lnTo>
                <a:lnTo>
                  <a:pt x="8117585" y="0"/>
                </a:lnTo>
                <a:lnTo>
                  <a:pt x="132560" y="539"/>
                </a:lnTo>
                <a:lnTo>
                  <a:pt x="91993" y="10024"/>
                </a:lnTo>
                <a:lnTo>
                  <a:pt x="56348" y="30064"/>
                </a:lnTo>
                <a:lnTo>
                  <a:pt x="27750" y="59025"/>
                </a:lnTo>
                <a:lnTo>
                  <a:pt x="8326" y="95274"/>
                </a:lnTo>
                <a:lnTo>
                  <a:pt x="761" y="130302"/>
                </a:lnTo>
                <a:lnTo>
                  <a:pt x="0" y="137160"/>
                </a:lnTo>
                <a:lnTo>
                  <a:pt x="0" y="1264158"/>
                </a:lnTo>
                <a:lnTo>
                  <a:pt x="8377" y="1306670"/>
                </a:lnTo>
                <a:lnTo>
                  <a:pt x="10668" y="1312280"/>
                </a:lnTo>
                <a:lnTo>
                  <a:pt x="10668" y="144780"/>
                </a:lnTo>
                <a:lnTo>
                  <a:pt x="11527" y="129831"/>
                </a:lnTo>
                <a:lnTo>
                  <a:pt x="13728" y="117273"/>
                </a:lnTo>
                <a:lnTo>
                  <a:pt x="16992" y="104949"/>
                </a:lnTo>
                <a:lnTo>
                  <a:pt x="21336" y="92964"/>
                </a:lnTo>
                <a:lnTo>
                  <a:pt x="23621" y="88392"/>
                </a:lnTo>
                <a:lnTo>
                  <a:pt x="23621" y="86868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69341" y="34834"/>
                </a:lnTo>
                <a:lnTo>
                  <a:pt x="69341" y="34290"/>
                </a:lnTo>
                <a:lnTo>
                  <a:pt x="80772" y="27432"/>
                </a:lnTo>
                <a:lnTo>
                  <a:pt x="86105" y="24765"/>
                </a:lnTo>
                <a:lnTo>
                  <a:pt x="86105" y="24384"/>
                </a:lnTo>
                <a:lnTo>
                  <a:pt x="92201" y="22098"/>
                </a:lnTo>
                <a:lnTo>
                  <a:pt x="98297" y="19050"/>
                </a:lnTo>
                <a:lnTo>
                  <a:pt x="98297" y="19812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8125206" y="11514"/>
                </a:lnTo>
                <a:lnTo>
                  <a:pt x="8138159" y="12953"/>
                </a:lnTo>
                <a:lnTo>
                  <a:pt x="8144256" y="13715"/>
                </a:lnTo>
                <a:lnTo>
                  <a:pt x="8151114" y="15239"/>
                </a:lnTo>
                <a:lnTo>
                  <a:pt x="8163306" y="19811"/>
                </a:lnTo>
                <a:lnTo>
                  <a:pt x="8163306" y="19049"/>
                </a:lnTo>
                <a:lnTo>
                  <a:pt x="8169402" y="22097"/>
                </a:lnTo>
                <a:lnTo>
                  <a:pt x="8175498" y="24383"/>
                </a:lnTo>
                <a:lnTo>
                  <a:pt x="8181594" y="27431"/>
                </a:lnTo>
                <a:lnTo>
                  <a:pt x="8181594" y="27889"/>
                </a:lnTo>
                <a:lnTo>
                  <a:pt x="8192261" y="34289"/>
                </a:lnTo>
                <a:lnTo>
                  <a:pt x="8202930" y="41909"/>
                </a:lnTo>
                <a:lnTo>
                  <a:pt x="8202930" y="42554"/>
                </a:lnTo>
                <a:lnTo>
                  <a:pt x="8212074" y="50291"/>
                </a:lnTo>
                <a:lnTo>
                  <a:pt x="8220456" y="60197"/>
                </a:lnTo>
                <a:lnTo>
                  <a:pt x="8220456" y="59435"/>
                </a:lnTo>
                <a:lnTo>
                  <a:pt x="8228076" y="70103"/>
                </a:lnTo>
                <a:lnTo>
                  <a:pt x="8234933" y="81533"/>
                </a:lnTo>
                <a:lnTo>
                  <a:pt x="8234933" y="80771"/>
                </a:lnTo>
                <a:lnTo>
                  <a:pt x="8237982" y="86867"/>
                </a:lnTo>
                <a:lnTo>
                  <a:pt x="8240268" y="92963"/>
                </a:lnTo>
                <a:lnTo>
                  <a:pt x="8243316" y="99059"/>
                </a:lnTo>
                <a:lnTo>
                  <a:pt x="8243316" y="101092"/>
                </a:lnTo>
                <a:lnTo>
                  <a:pt x="8247126" y="111251"/>
                </a:lnTo>
                <a:lnTo>
                  <a:pt x="8247126" y="113537"/>
                </a:lnTo>
                <a:lnTo>
                  <a:pt x="8248650" y="118109"/>
                </a:lnTo>
                <a:lnTo>
                  <a:pt x="8248650" y="121157"/>
                </a:lnTo>
                <a:lnTo>
                  <a:pt x="8249411" y="124205"/>
                </a:lnTo>
                <a:lnTo>
                  <a:pt x="8250935" y="137921"/>
                </a:lnTo>
                <a:lnTo>
                  <a:pt x="8250935" y="1312653"/>
                </a:lnTo>
                <a:lnTo>
                  <a:pt x="8254028" y="1305129"/>
                </a:lnTo>
                <a:lnTo>
                  <a:pt x="8257968" y="1291870"/>
                </a:lnTo>
                <a:lnTo>
                  <a:pt x="8260521" y="1278185"/>
                </a:lnTo>
                <a:lnTo>
                  <a:pt x="8261604" y="1264158"/>
                </a:lnTo>
                <a:lnTo>
                  <a:pt x="8262366" y="1257299"/>
                </a:lnTo>
                <a:close/>
              </a:path>
              <a:path w="8262620" h="1401445">
                <a:moveTo>
                  <a:pt x="24384" y="1314450"/>
                </a:move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6764" y="1296924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0668" y="1263396"/>
                </a:lnTo>
                <a:lnTo>
                  <a:pt x="10668" y="1312280"/>
                </a:lnTo>
                <a:lnTo>
                  <a:pt x="13163" y="1318392"/>
                </a:lnTo>
                <a:lnTo>
                  <a:pt x="18830" y="1329408"/>
                </a:lnTo>
                <a:lnTo>
                  <a:pt x="23622" y="1336900"/>
                </a:lnTo>
                <a:lnTo>
                  <a:pt x="23622" y="1314450"/>
                </a:lnTo>
                <a:lnTo>
                  <a:pt x="24384" y="1314450"/>
                </a:lnTo>
                <a:close/>
              </a:path>
              <a:path w="8262620" h="1401445">
                <a:moveTo>
                  <a:pt x="24383" y="86868"/>
                </a:moveTo>
                <a:lnTo>
                  <a:pt x="23621" y="86868"/>
                </a:lnTo>
                <a:lnTo>
                  <a:pt x="23621" y="88392"/>
                </a:lnTo>
                <a:lnTo>
                  <a:pt x="24383" y="86868"/>
                </a:lnTo>
                <a:close/>
              </a:path>
              <a:path w="8262620" h="1401445">
                <a:moveTo>
                  <a:pt x="50292" y="1366501"/>
                </a:moveTo>
                <a:lnTo>
                  <a:pt x="50292" y="1351788"/>
                </a:lnTo>
                <a:lnTo>
                  <a:pt x="49530" y="1351026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33528" y="1331976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3622" y="1336900"/>
                </a:lnTo>
                <a:lnTo>
                  <a:pt x="25491" y="1339824"/>
                </a:lnTo>
                <a:lnTo>
                  <a:pt x="33260" y="1349748"/>
                </a:lnTo>
                <a:lnTo>
                  <a:pt x="42251" y="1359288"/>
                </a:lnTo>
                <a:lnTo>
                  <a:pt x="50292" y="1366501"/>
                </a:lnTo>
                <a:close/>
              </a:path>
              <a:path w="826262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8262620" h="1401445">
                <a:moveTo>
                  <a:pt x="49926" y="1351391"/>
                </a:moveTo>
                <a:lnTo>
                  <a:pt x="49530" y="1350962"/>
                </a:lnTo>
                <a:lnTo>
                  <a:pt x="49926" y="1351391"/>
                </a:lnTo>
                <a:close/>
              </a:path>
              <a:path w="8262620" h="1401445">
                <a:moveTo>
                  <a:pt x="50292" y="1351788"/>
                </a:moveTo>
                <a:lnTo>
                  <a:pt x="49926" y="1351391"/>
                </a:lnTo>
                <a:lnTo>
                  <a:pt x="49530" y="1351026"/>
                </a:lnTo>
                <a:lnTo>
                  <a:pt x="50292" y="1351788"/>
                </a:lnTo>
                <a:close/>
              </a:path>
              <a:path w="8262620" h="1401445">
                <a:moveTo>
                  <a:pt x="70104" y="1380732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926" y="1351391"/>
                </a:lnTo>
                <a:lnTo>
                  <a:pt x="50292" y="1351788"/>
                </a:lnTo>
                <a:lnTo>
                  <a:pt x="50292" y="1366501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732"/>
                </a:lnTo>
                <a:close/>
              </a:path>
              <a:path w="8262620" h="1401445">
                <a:moveTo>
                  <a:pt x="70103" y="34290"/>
                </a:moveTo>
                <a:lnTo>
                  <a:pt x="69341" y="34290"/>
                </a:lnTo>
                <a:lnTo>
                  <a:pt x="69341" y="34834"/>
                </a:lnTo>
                <a:lnTo>
                  <a:pt x="70103" y="34290"/>
                </a:lnTo>
                <a:close/>
              </a:path>
              <a:path w="8262620" h="1401445">
                <a:moveTo>
                  <a:pt x="86868" y="1376934"/>
                </a:moveTo>
                <a:lnTo>
                  <a:pt x="80772" y="1373886"/>
                </a:lnTo>
                <a:lnTo>
                  <a:pt x="80772" y="1374648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732"/>
                </a:lnTo>
                <a:lnTo>
                  <a:pt x="81934" y="1387284"/>
                </a:lnTo>
                <a:lnTo>
                  <a:pt x="86106" y="1389101"/>
                </a:lnTo>
                <a:lnTo>
                  <a:pt x="86106" y="1376934"/>
                </a:lnTo>
                <a:lnTo>
                  <a:pt x="86868" y="1376934"/>
                </a:lnTo>
                <a:close/>
              </a:path>
              <a:path w="8262620" h="1401445">
                <a:moveTo>
                  <a:pt x="86867" y="24384"/>
                </a:moveTo>
                <a:lnTo>
                  <a:pt x="86105" y="24384"/>
                </a:lnTo>
                <a:lnTo>
                  <a:pt x="86105" y="24765"/>
                </a:lnTo>
                <a:lnTo>
                  <a:pt x="86867" y="24384"/>
                </a:lnTo>
                <a:close/>
              </a:path>
              <a:path w="8262620" h="1401445">
                <a:moveTo>
                  <a:pt x="111252" y="1386078"/>
                </a:move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6106" y="1389101"/>
                </a:lnTo>
                <a:lnTo>
                  <a:pt x="93700" y="1392409"/>
                </a:lnTo>
                <a:lnTo>
                  <a:pt x="105915" y="1396340"/>
                </a:lnTo>
                <a:lnTo>
                  <a:pt x="110490" y="1397350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826262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8262620" h="1401445">
                <a:moveTo>
                  <a:pt x="124206" y="1399854"/>
                </a:moveTo>
                <a:lnTo>
                  <a:pt x="124206" y="1389126"/>
                </a:lnTo>
                <a:lnTo>
                  <a:pt x="110490" y="1386078"/>
                </a:lnTo>
                <a:lnTo>
                  <a:pt x="110490" y="1397350"/>
                </a:lnTo>
                <a:lnTo>
                  <a:pt x="118455" y="1399111"/>
                </a:lnTo>
                <a:lnTo>
                  <a:pt x="124206" y="1399854"/>
                </a:lnTo>
                <a:close/>
              </a:path>
              <a:path w="826262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8262620" h="1401445">
                <a:moveTo>
                  <a:pt x="131064" y="1389888"/>
                </a:moveTo>
                <a:lnTo>
                  <a:pt x="123444" y="1388364"/>
                </a:lnTo>
                <a:lnTo>
                  <a:pt x="124206" y="1389126"/>
                </a:lnTo>
                <a:lnTo>
                  <a:pt x="124206" y="1399854"/>
                </a:lnTo>
                <a:lnTo>
                  <a:pt x="130302" y="1400642"/>
                </a:lnTo>
                <a:lnTo>
                  <a:pt x="130302" y="1389888"/>
                </a:lnTo>
                <a:lnTo>
                  <a:pt x="131064" y="1389888"/>
                </a:lnTo>
                <a:close/>
              </a:path>
              <a:path w="826262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8262620" h="1401445">
                <a:moveTo>
                  <a:pt x="8138159" y="1388364"/>
                </a:moveTo>
                <a:lnTo>
                  <a:pt x="8131302" y="1389888"/>
                </a:lnTo>
                <a:lnTo>
                  <a:pt x="8124444" y="1389888"/>
                </a:lnTo>
                <a:lnTo>
                  <a:pt x="8117585" y="1390649"/>
                </a:lnTo>
                <a:lnTo>
                  <a:pt x="144018" y="1390650"/>
                </a:lnTo>
                <a:lnTo>
                  <a:pt x="137160" y="1389888"/>
                </a:lnTo>
                <a:lnTo>
                  <a:pt x="130302" y="1389888"/>
                </a:lnTo>
                <a:lnTo>
                  <a:pt x="130302" y="1400642"/>
                </a:lnTo>
                <a:lnTo>
                  <a:pt x="131198" y="1400758"/>
                </a:lnTo>
                <a:lnTo>
                  <a:pt x="144018" y="1401318"/>
                </a:lnTo>
                <a:lnTo>
                  <a:pt x="8125206" y="1401317"/>
                </a:lnTo>
                <a:lnTo>
                  <a:pt x="8137398" y="1399827"/>
                </a:lnTo>
                <a:lnTo>
                  <a:pt x="8137398" y="1389126"/>
                </a:lnTo>
                <a:lnTo>
                  <a:pt x="8138159" y="1388364"/>
                </a:lnTo>
                <a:close/>
              </a:path>
              <a:path w="8262620" h="1401445">
                <a:moveTo>
                  <a:pt x="144780" y="1390650"/>
                </a:moveTo>
                <a:lnTo>
                  <a:pt x="144018" y="1390573"/>
                </a:lnTo>
                <a:lnTo>
                  <a:pt x="144780" y="1390650"/>
                </a:lnTo>
                <a:close/>
              </a:path>
              <a:path w="8262620" h="1401445">
                <a:moveTo>
                  <a:pt x="8138159" y="13038"/>
                </a:moveTo>
                <a:lnTo>
                  <a:pt x="8137398" y="12953"/>
                </a:lnTo>
                <a:lnTo>
                  <a:pt x="8138159" y="13038"/>
                </a:lnTo>
                <a:close/>
              </a:path>
              <a:path w="8262620" h="1401445">
                <a:moveTo>
                  <a:pt x="8181594" y="1373886"/>
                </a:moveTo>
                <a:lnTo>
                  <a:pt x="8168616" y="1380258"/>
                </a:lnTo>
                <a:lnTo>
                  <a:pt x="8156643" y="1384620"/>
                </a:lnTo>
                <a:lnTo>
                  <a:pt x="8144256" y="1387602"/>
                </a:lnTo>
                <a:lnTo>
                  <a:pt x="8137398" y="1389126"/>
                </a:lnTo>
                <a:lnTo>
                  <a:pt x="8137398" y="1399827"/>
                </a:lnTo>
                <a:lnTo>
                  <a:pt x="8143386" y="1399094"/>
                </a:lnTo>
                <a:lnTo>
                  <a:pt x="8156993" y="1396009"/>
                </a:lnTo>
                <a:lnTo>
                  <a:pt x="8170144" y="1391582"/>
                </a:lnTo>
                <a:lnTo>
                  <a:pt x="8180832" y="1386765"/>
                </a:lnTo>
                <a:lnTo>
                  <a:pt x="8180832" y="1374648"/>
                </a:lnTo>
                <a:lnTo>
                  <a:pt x="8181594" y="1373886"/>
                </a:lnTo>
                <a:close/>
              </a:path>
              <a:path w="8262620" h="1401445">
                <a:moveTo>
                  <a:pt x="8181594" y="27889"/>
                </a:moveTo>
                <a:lnTo>
                  <a:pt x="8181594" y="27431"/>
                </a:lnTo>
                <a:lnTo>
                  <a:pt x="8180832" y="27431"/>
                </a:lnTo>
                <a:lnTo>
                  <a:pt x="8181594" y="27889"/>
                </a:lnTo>
                <a:close/>
              </a:path>
              <a:path w="8262620" h="1401445">
                <a:moveTo>
                  <a:pt x="8202930" y="1359408"/>
                </a:moveTo>
                <a:lnTo>
                  <a:pt x="8192261" y="1367789"/>
                </a:lnTo>
                <a:lnTo>
                  <a:pt x="8192261" y="1367027"/>
                </a:lnTo>
                <a:lnTo>
                  <a:pt x="8180832" y="1374648"/>
                </a:lnTo>
                <a:lnTo>
                  <a:pt x="8180832" y="1386765"/>
                </a:lnTo>
                <a:lnTo>
                  <a:pt x="8182755" y="1385898"/>
                </a:lnTo>
                <a:lnTo>
                  <a:pt x="8194740" y="1379039"/>
                </a:lnTo>
                <a:lnTo>
                  <a:pt x="8202168" y="1373802"/>
                </a:lnTo>
                <a:lnTo>
                  <a:pt x="8202168" y="1360170"/>
                </a:lnTo>
                <a:lnTo>
                  <a:pt x="8202930" y="1359408"/>
                </a:lnTo>
                <a:close/>
              </a:path>
              <a:path w="8262620" h="1401445">
                <a:moveTo>
                  <a:pt x="8202930" y="42554"/>
                </a:moveTo>
                <a:lnTo>
                  <a:pt x="8202930" y="41909"/>
                </a:lnTo>
                <a:lnTo>
                  <a:pt x="8202168" y="41909"/>
                </a:lnTo>
                <a:lnTo>
                  <a:pt x="8202930" y="42554"/>
                </a:lnTo>
                <a:close/>
              </a:path>
              <a:path w="8262620" h="1401445">
                <a:moveTo>
                  <a:pt x="8247126" y="1321007"/>
                </a:moveTo>
                <a:lnTo>
                  <a:pt x="8247126" y="1290066"/>
                </a:lnTo>
                <a:lnTo>
                  <a:pt x="8244840" y="1296923"/>
                </a:lnTo>
                <a:lnTo>
                  <a:pt x="8244840" y="1296161"/>
                </a:lnTo>
                <a:lnTo>
                  <a:pt x="8242554" y="1303020"/>
                </a:lnTo>
                <a:lnTo>
                  <a:pt x="8240268" y="1309116"/>
                </a:lnTo>
                <a:lnTo>
                  <a:pt x="8240268" y="1308354"/>
                </a:lnTo>
                <a:lnTo>
                  <a:pt x="8237982" y="1315211"/>
                </a:lnTo>
                <a:lnTo>
                  <a:pt x="8237982" y="1314449"/>
                </a:lnTo>
                <a:lnTo>
                  <a:pt x="8234933" y="1320545"/>
                </a:lnTo>
                <a:lnTo>
                  <a:pt x="8228076" y="1331976"/>
                </a:lnTo>
                <a:lnTo>
                  <a:pt x="8228076" y="1331214"/>
                </a:lnTo>
                <a:lnTo>
                  <a:pt x="8220456" y="1341882"/>
                </a:lnTo>
                <a:lnTo>
                  <a:pt x="8212074" y="1351788"/>
                </a:lnTo>
                <a:lnTo>
                  <a:pt x="8212074" y="1351026"/>
                </a:lnTo>
                <a:lnTo>
                  <a:pt x="8202168" y="1360170"/>
                </a:lnTo>
                <a:lnTo>
                  <a:pt x="8202168" y="1373802"/>
                </a:lnTo>
                <a:lnTo>
                  <a:pt x="8234738" y="1341522"/>
                </a:lnTo>
                <a:lnTo>
                  <a:pt x="8242329" y="1330038"/>
                </a:lnTo>
                <a:lnTo>
                  <a:pt x="8247126" y="1321007"/>
                </a:lnTo>
                <a:close/>
              </a:path>
              <a:path w="8262620" h="1401445">
                <a:moveTo>
                  <a:pt x="8243316" y="101092"/>
                </a:moveTo>
                <a:lnTo>
                  <a:pt x="8243316" y="99059"/>
                </a:lnTo>
                <a:lnTo>
                  <a:pt x="8242554" y="99059"/>
                </a:lnTo>
                <a:lnTo>
                  <a:pt x="8243316" y="101092"/>
                </a:lnTo>
                <a:close/>
              </a:path>
              <a:path w="8262620" h="1401445">
                <a:moveTo>
                  <a:pt x="8247126" y="113537"/>
                </a:moveTo>
                <a:lnTo>
                  <a:pt x="8247126" y="111251"/>
                </a:lnTo>
                <a:lnTo>
                  <a:pt x="8246364" y="111251"/>
                </a:lnTo>
                <a:lnTo>
                  <a:pt x="8247126" y="113537"/>
                </a:lnTo>
                <a:close/>
              </a:path>
              <a:path w="8262620" h="1401445">
                <a:moveTo>
                  <a:pt x="8248650" y="1318138"/>
                </a:moveTo>
                <a:lnTo>
                  <a:pt x="8248650" y="1283970"/>
                </a:lnTo>
                <a:lnTo>
                  <a:pt x="8246364" y="1290066"/>
                </a:lnTo>
                <a:lnTo>
                  <a:pt x="8247126" y="1290066"/>
                </a:lnTo>
                <a:lnTo>
                  <a:pt x="8247126" y="1321007"/>
                </a:lnTo>
                <a:lnTo>
                  <a:pt x="8248650" y="1318138"/>
                </a:lnTo>
                <a:close/>
              </a:path>
              <a:path w="8262620" h="1401445">
                <a:moveTo>
                  <a:pt x="8248650" y="121157"/>
                </a:moveTo>
                <a:lnTo>
                  <a:pt x="8248650" y="118109"/>
                </a:lnTo>
                <a:lnTo>
                  <a:pt x="8247888" y="118109"/>
                </a:lnTo>
                <a:lnTo>
                  <a:pt x="8248650" y="121157"/>
                </a:lnTo>
                <a:close/>
              </a:path>
              <a:path w="8262620" h="1401445">
                <a:moveTo>
                  <a:pt x="8250935" y="1312653"/>
                </a:moveTo>
                <a:lnTo>
                  <a:pt x="8250935" y="1263395"/>
                </a:lnTo>
                <a:lnTo>
                  <a:pt x="8250174" y="1271016"/>
                </a:lnTo>
                <a:lnTo>
                  <a:pt x="8250174" y="1270254"/>
                </a:lnTo>
                <a:lnTo>
                  <a:pt x="8249411" y="1277111"/>
                </a:lnTo>
                <a:lnTo>
                  <a:pt x="8247888" y="1283970"/>
                </a:lnTo>
                <a:lnTo>
                  <a:pt x="8248650" y="1283970"/>
                </a:lnTo>
                <a:lnTo>
                  <a:pt x="8248650" y="1318138"/>
                </a:lnTo>
                <a:lnTo>
                  <a:pt x="8248787" y="1317880"/>
                </a:lnTo>
                <a:lnTo>
                  <a:pt x="8250935" y="1312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0035" y="3468623"/>
            <a:ext cx="1952625" cy="1401445"/>
          </a:xfrm>
          <a:custGeom>
            <a:avLst/>
            <a:gdLst/>
            <a:ahLst/>
            <a:cxnLst/>
            <a:rect l="l" t="t" r="r" b="b"/>
            <a:pathLst>
              <a:path w="1952625" h="1401445">
                <a:moveTo>
                  <a:pt x="762" y="1264158"/>
                </a:moveTo>
                <a:lnTo>
                  <a:pt x="761" y="137160"/>
                </a:lnTo>
                <a:lnTo>
                  <a:pt x="0" y="144780"/>
                </a:lnTo>
                <a:lnTo>
                  <a:pt x="0" y="1256538"/>
                </a:lnTo>
                <a:lnTo>
                  <a:pt x="762" y="1264158"/>
                </a:lnTo>
                <a:close/>
              </a:path>
              <a:path w="1952625" h="1401445">
                <a:moveTo>
                  <a:pt x="1952244" y="1256538"/>
                </a:moveTo>
                <a:lnTo>
                  <a:pt x="1952244" y="144780"/>
                </a:lnTo>
                <a:lnTo>
                  <a:pt x="1949644" y="117929"/>
                </a:lnTo>
                <a:lnTo>
                  <a:pt x="1935950" y="78467"/>
                </a:lnTo>
                <a:lnTo>
                  <a:pt x="1912592" y="45495"/>
                </a:lnTo>
                <a:lnTo>
                  <a:pt x="1881151" y="20419"/>
                </a:lnTo>
                <a:lnTo>
                  <a:pt x="1843208" y="4649"/>
                </a:lnTo>
                <a:lnTo>
                  <a:pt x="1815083" y="0"/>
                </a:lnTo>
                <a:lnTo>
                  <a:pt x="144780" y="454"/>
                </a:lnTo>
                <a:lnTo>
                  <a:pt x="105817" y="5445"/>
                </a:lnTo>
                <a:lnTo>
                  <a:pt x="68219" y="22243"/>
                </a:lnTo>
                <a:lnTo>
                  <a:pt x="36845" y="48597"/>
                </a:lnTo>
                <a:lnTo>
                  <a:pt x="14074" y="82685"/>
                </a:lnTo>
                <a:lnTo>
                  <a:pt x="2285" y="122682"/>
                </a:lnTo>
                <a:lnTo>
                  <a:pt x="761" y="129540"/>
                </a:lnTo>
                <a:lnTo>
                  <a:pt x="762" y="1271778"/>
                </a:lnTo>
                <a:lnTo>
                  <a:pt x="2286" y="1278636"/>
                </a:lnTo>
                <a:lnTo>
                  <a:pt x="5004" y="1293693"/>
                </a:lnTo>
                <a:lnTo>
                  <a:pt x="8921" y="1306227"/>
                </a:lnTo>
                <a:lnTo>
                  <a:pt x="11430" y="1312267"/>
                </a:lnTo>
                <a:lnTo>
                  <a:pt x="11430" y="137922"/>
                </a:lnTo>
                <a:lnTo>
                  <a:pt x="12954" y="124206"/>
                </a:lnTo>
                <a:lnTo>
                  <a:pt x="13715" y="120777"/>
                </a:lnTo>
                <a:lnTo>
                  <a:pt x="13715" y="118110"/>
                </a:lnTo>
                <a:lnTo>
                  <a:pt x="15239" y="111252"/>
                </a:lnTo>
                <a:lnTo>
                  <a:pt x="17525" y="105156"/>
                </a:lnTo>
                <a:lnTo>
                  <a:pt x="19049" y="100584"/>
                </a:lnTo>
                <a:lnTo>
                  <a:pt x="19049" y="99060"/>
                </a:lnTo>
                <a:lnTo>
                  <a:pt x="22097" y="92964"/>
                </a:lnTo>
                <a:lnTo>
                  <a:pt x="24383" y="86868"/>
                </a:lnTo>
                <a:lnTo>
                  <a:pt x="27431" y="80772"/>
                </a:lnTo>
                <a:lnTo>
                  <a:pt x="27431" y="81534"/>
                </a:lnTo>
                <a:lnTo>
                  <a:pt x="34290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2098"/>
                </a:lnTo>
                <a:lnTo>
                  <a:pt x="99059" y="19050"/>
                </a:lnTo>
                <a:lnTo>
                  <a:pt x="105155" y="17526"/>
                </a:lnTo>
                <a:lnTo>
                  <a:pt x="111252" y="15240"/>
                </a:lnTo>
                <a:lnTo>
                  <a:pt x="118110" y="13716"/>
                </a:lnTo>
                <a:lnTo>
                  <a:pt x="124205" y="13038"/>
                </a:lnTo>
                <a:lnTo>
                  <a:pt x="137922" y="11430"/>
                </a:lnTo>
                <a:lnTo>
                  <a:pt x="1815083" y="11514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47140" y="17539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59280" y="21336"/>
                </a:lnTo>
                <a:lnTo>
                  <a:pt x="1871472" y="27432"/>
                </a:lnTo>
                <a:lnTo>
                  <a:pt x="1871472" y="27889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808" y="41910"/>
                </a:lnTo>
                <a:lnTo>
                  <a:pt x="1892808" y="42554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7004" y="111252"/>
                </a:lnTo>
                <a:lnTo>
                  <a:pt x="1937004" y="114681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2224"/>
                </a:lnTo>
                <a:lnTo>
                  <a:pt x="1943626" y="1305374"/>
                </a:lnTo>
                <a:lnTo>
                  <a:pt x="1947593" y="1292100"/>
                </a:lnTo>
                <a:lnTo>
                  <a:pt x="1950236" y="1278338"/>
                </a:lnTo>
                <a:lnTo>
                  <a:pt x="1951482" y="1264158"/>
                </a:lnTo>
                <a:lnTo>
                  <a:pt x="1952244" y="1256538"/>
                </a:lnTo>
                <a:close/>
              </a:path>
              <a:path w="1952625" h="1401445">
                <a:moveTo>
                  <a:pt x="14478" y="1283970"/>
                </a:moveTo>
                <a:lnTo>
                  <a:pt x="12954" y="1277112"/>
                </a:lnTo>
                <a:lnTo>
                  <a:pt x="11430" y="1263396"/>
                </a:lnTo>
                <a:lnTo>
                  <a:pt x="11430" y="1312267"/>
                </a:lnTo>
                <a:lnTo>
                  <a:pt x="13716" y="1317772"/>
                </a:lnTo>
                <a:lnTo>
                  <a:pt x="13716" y="1283208"/>
                </a:lnTo>
                <a:lnTo>
                  <a:pt x="14478" y="1283970"/>
                </a:lnTo>
                <a:close/>
              </a:path>
              <a:path w="1952625" h="1401445">
                <a:moveTo>
                  <a:pt x="14477" y="117348"/>
                </a:moveTo>
                <a:lnTo>
                  <a:pt x="13715" y="118110"/>
                </a:lnTo>
                <a:lnTo>
                  <a:pt x="13715" y="120777"/>
                </a:lnTo>
                <a:lnTo>
                  <a:pt x="14477" y="117348"/>
                </a:lnTo>
                <a:close/>
              </a:path>
              <a:path w="1952625" h="1401445">
                <a:moveTo>
                  <a:pt x="19812" y="1303020"/>
                </a:moveTo>
                <a:lnTo>
                  <a:pt x="17526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317772"/>
                </a:lnTo>
                <a:lnTo>
                  <a:pt x="19050" y="1327885"/>
                </a:lnTo>
                <a:lnTo>
                  <a:pt x="19050" y="1302258"/>
                </a:lnTo>
                <a:lnTo>
                  <a:pt x="19812" y="1303020"/>
                </a:lnTo>
                <a:close/>
              </a:path>
              <a:path w="1952625" h="1401445">
                <a:moveTo>
                  <a:pt x="19811" y="98298"/>
                </a:moveTo>
                <a:lnTo>
                  <a:pt x="19049" y="99060"/>
                </a:lnTo>
                <a:lnTo>
                  <a:pt x="19049" y="100584"/>
                </a:lnTo>
                <a:lnTo>
                  <a:pt x="19811" y="98298"/>
                </a:lnTo>
                <a:close/>
              </a:path>
              <a:path w="1952625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910" y="1341120"/>
                </a:lnTo>
                <a:lnTo>
                  <a:pt x="41910" y="1341882"/>
                </a:lnTo>
                <a:lnTo>
                  <a:pt x="34290" y="1331214"/>
                </a:lnTo>
                <a:lnTo>
                  <a:pt x="27432" y="1319784"/>
                </a:lnTo>
                <a:lnTo>
                  <a:pt x="27432" y="1320546"/>
                </a:lnTo>
                <a:lnTo>
                  <a:pt x="24384" y="1314450"/>
                </a:lnTo>
                <a:lnTo>
                  <a:pt x="22098" y="1308354"/>
                </a:lnTo>
                <a:lnTo>
                  <a:pt x="22098" y="1309116"/>
                </a:lnTo>
                <a:lnTo>
                  <a:pt x="19050" y="1302258"/>
                </a:lnTo>
                <a:lnTo>
                  <a:pt x="19050" y="1327885"/>
                </a:lnTo>
                <a:lnTo>
                  <a:pt x="19557" y="1328844"/>
                </a:lnTo>
                <a:lnTo>
                  <a:pt x="26314" y="1339232"/>
                </a:lnTo>
                <a:lnTo>
                  <a:pt x="34056" y="1349211"/>
                </a:lnTo>
                <a:lnTo>
                  <a:pt x="42804" y="1358933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2625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2625" h="1401445">
                <a:moveTo>
                  <a:pt x="81534" y="1373886"/>
                </a:move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0772" y="1386034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2625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2625" h="1401445">
                <a:moveTo>
                  <a:pt x="1828038" y="1399617"/>
                </a:moveTo>
                <a:lnTo>
                  <a:pt x="1828038" y="1388364"/>
                </a:lnTo>
                <a:lnTo>
                  <a:pt x="1815083" y="1389803"/>
                </a:lnTo>
                <a:lnTo>
                  <a:pt x="137922" y="1389888"/>
                </a:lnTo>
                <a:lnTo>
                  <a:pt x="124206" y="1388364"/>
                </a:lnTo>
                <a:lnTo>
                  <a:pt x="118110" y="1387602"/>
                </a:lnTo>
                <a:lnTo>
                  <a:pt x="111252" y="1386078"/>
                </a:lnTo>
                <a:lnTo>
                  <a:pt x="105156" y="1383792"/>
                </a:lnTo>
                <a:lnTo>
                  <a:pt x="105156" y="1384554"/>
                </a:lnTo>
                <a:lnTo>
                  <a:pt x="92964" y="1379982"/>
                </a:lnTo>
                <a:lnTo>
                  <a:pt x="80772" y="1373886"/>
                </a:lnTo>
                <a:lnTo>
                  <a:pt x="80772" y="1386034"/>
                </a:lnTo>
                <a:lnTo>
                  <a:pt x="119759" y="1399112"/>
                </a:lnTo>
                <a:lnTo>
                  <a:pt x="144780" y="1401318"/>
                </a:lnTo>
                <a:lnTo>
                  <a:pt x="1815083" y="1401318"/>
                </a:lnTo>
                <a:lnTo>
                  <a:pt x="1828038" y="1399617"/>
                </a:lnTo>
                <a:close/>
              </a:path>
              <a:path w="1952625" h="1401445">
                <a:moveTo>
                  <a:pt x="124968" y="12954"/>
                </a:moveTo>
                <a:lnTo>
                  <a:pt x="124205" y="12954"/>
                </a:lnTo>
                <a:lnTo>
                  <a:pt x="124968" y="12954"/>
                </a:lnTo>
                <a:close/>
              </a:path>
              <a:path w="1952625" h="1401445">
                <a:moveTo>
                  <a:pt x="124968" y="1388364"/>
                </a:moveTo>
                <a:lnTo>
                  <a:pt x="124206" y="1388279"/>
                </a:lnTo>
                <a:lnTo>
                  <a:pt x="124968" y="1388364"/>
                </a:lnTo>
                <a:close/>
              </a:path>
              <a:path w="1952625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2625" h="1401445">
                <a:moveTo>
                  <a:pt x="1871472" y="1386151"/>
                </a:moveTo>
                <a:lnTo>
                  <a:pt x="1871472" y="1373886"/>
                </a:lnTo>
                <a:lnTo>
                  <a:pt x="1859280" y="1379982"/>
                </a:lnTo>
                <a:lnTo>
                  <a:pt x="1847088" y="1384554"/>
                </a:lnTo>
                <a:lnTo>
                  <a:pt x="1847088" y="1383792"/>
                </a:lnTo>
                <a:lnTo>
                  <a:pt x="1840992" y="1386078"/>
                </a:lnTo>
                <a:lnTo>
                  <a:pt x="1834133" y="1387602"/>
                </a:lnTo>
                <a:lnTo>
                  <a:pt x="1827276" y="1388364"/>
                </a:lnTo>
                <a:lnTo>
                  <a:pt x="1828038" y="1388364"/>
                </a:lnTo>
                <a:lnTo>
                  <a:pt x="1828038" y="1399617"/>
                </a:lnTo>
                <a:lnTo>
                  <a:pt x="1833416" y="1398910"/>
                </a:lnTo>
                <a:lnTo>
                  <a:pt x="1847140" y="1395677"/>
                </a:lnTo>
                <a:lnTo>
                  <a:pt x="1860343" y="1391178"/>
                </a:lnTo>
                <a:lnTo>
                  <a:pt x="1871472" y="1386151"/>
                </a:lnTo>
                <a:close/>
              </a:path>
              <a:path w="1952625" h="1401445">
                <a:moveTo>
                  <a:pt x="1871472" y="27889"/>
                </a:moveTo>
                <a:lnTo>
                  <a:pt x="1871472" y="27432"/>
                </a:lnTo>
                <a:lnTo>
                  <a:pt x="1870710" y="27432"/>
                </a:lnTo>
                <a:lnTo>
                  <a:pt x="1871472" y="27889"/>
                </a:lnTo>
                <a:close/>
              </a:path>
              <a:path w="1952625" h="1401445">
                <a:moveTo>
                  <a:pt x="1882139" y="1367028"/>
                </a:moveTo>
                <a:lnTo>
                  <a:pt x="1870710" y="1373886"/>
                </a:lnTo>
                <a:lnTo>
                  <a:pt x="1871472" y="1373886"/>
                </a:lnTo>
                <a:lnTo>
                  <a:pt x="1871472" y="1386151"/>
                </a:lnTo>
                <a:lnTo>
                  <a:pt x="1872950" y="1385483"/>
                </a:lnTo>
                <a:lnTo>
                  <a:pt x="1881377" y="1380669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2625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2625" h="1401445">
                <a:moveTo>
                  <a:pt x="1892808" y="1359408"/>
                </a:moveTo>
                <a:lnTo>
                  <a:pt x="1881377" y="1367790"/>
                </a:lnTo>
                <a:lnTo>
                  <a:pt x="1881377" y="1380669"/>
                </a:lnTo>
                <a:lnTo>
                  <a:pt x="1884889" y="1378664"/>
                </a:lnTo>
                <a:lnTo>
                  <a:pt x="1892045" y="1373632"/>
                </a:lnTo>
                <a:lnTo>
                  <a:pt x="1892045" y="1360170"/>
                </a:lnTo>
                <a:lnTo>
                  <a:pt x="1892808" y="1359408"/>
                </a:lnTo>
                <a:close/>
              </a:path>
              <a:path w="1952625" h="1401445">
                <a:moveTo>
                  <a:pt x="1892808" y="42554"/>
                </a:moveTo>
                <a:lnTo>
                  <a:pt x="1892808" y="41910"/>
                </a:lnTo>
                <a:lnTo>
                  <a:pt x="1892045" y="41910"/>
                </a:lnTo>
                <a:lnTo>
                  <a:pt x="1892808" y="42554"/>
                </a:lnTo>
                <a:close/>
              </a:path>
              <a:path w="1952625" h="1401445">
                <a:moveTo>
                  <a:pt x="1901952" y="1365788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73632"/>
                </a:lnTo>
                <a:lnTo>
                  <a:pt x="1896086" y="1370791"/>
                </a:lnTo>
                <a:lnTo>
                  <a:pt x="1901952" y="1365788"/>
                </a:lnTo>
                <a:close/>
              </a:path>
              <a:path w="1952625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2625" h="1401445">
                <a:moveTo>
                  <a:pt x="1937004" y="1320737"/>
                </a:moveTo>
                <a:lnTo>
                  <a:pt x="1937004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860" y="1314450"/>
                </a:lnTo>
                <a:lnTo>
                  <a:pt x="1924812" y="1320546"/>
                </a:lnTo>
                <a:lnTo>
                  <a:pt x="1924812" y="1319784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788"/>
                </a:lnTo>
                <a:lnTo>
                  <a:pt x="1906470" y="1361934"/>
                </a:lnTo>
                <a:lnTo>
                  <a:pt x="1915967" y="1352165"/>
                </a:lnTo>
                <a:lnTo>
                  <a:pt x="1924504" y="1341554"/>
                </a:lnTo>
                <a:lnTo>
                  <a:pt x="1932008" y="1330171"/>
                </a:lnTo>
                <a:lnTo>
                  <a:pt x="1937004" y="1320737"/>
                </a:lnTo>
                <a:close/>
              </a:path>
              <a:path w="1952625" h="1401445">
                <a:moveTo>
                  <a:pt x="1937004" y="114681"/>
                </a:moveTo>
                <a:lnTo>
                  <a:pt x="1937004" y="111252"/>
                </a:lnTo>
                <a:lnTo>
                  <a:pt x="1936242" y="111252"/>
                </a:lnTo>
                <a:lnTo>
                  <a:pt x="1937004" y="114681"/>
                </a:lnTo>
                <a:close/>
              </a:path>
              <a:path w="1952625" h="1401445">
                <a:moveTo>
                  <a:pt x="1938527" y="1317792"/>
                </a:moveTo>
                <a:lnTo>
                  <a:pt x="1938527" y="1283208"/>
                </a:lnTo>
                <a:lnTo>
                  <a:pt x="1936242" y="1290066"/>
                </a:lnTo>
                <a:lnTo>
                  <a:pt x="1937004" y="1290066"/>
                </a:lnTo>
                <a:lnTo>
                  <a:pt x="1937004" y="1320737"/>
                </a:lnTo>
                <a:lnTo>
                  <a:pt x="1938406" y="1318088"/>
                </a:lnTo>
                <a:lnTo>
                  <a:pt x="1938527" y="1317792"/>
                </a:lnTo>
                <a:close/>
              </a:path>
              <a:path w="1952625" h="1401445">
                <a:moveTo>
                  <a:pt x="1940814" y="1312224"/>
                </a:moveTo>
                <a:lnTo>
                  <a:pt x="1940814" y="1263396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8527" y="1283208"/>
                </a:lnTo>
                <a:lnTo>
                  <a:pt x="1938527" y="1317792"/>
                </a:lnTo>
                <a:lnTo>
                  <a:pt x="1940814" y="131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43540" y="3700526"/>
            <a:ext cx="1664335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Civil 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rk PM –</a:t>
            </a:r>
            <a:endParaRPr sz="2000">
              <a:latin typeface="Calibri"/>
              <a:cs typeface="Calibri"/>
            </a:endParaRPr>
          </a:p>
          <a:p>
            <a:pPr marL="193675" marR="185420" algn="ctr">
              <a:lnSpc>
                <a:spcPts val="2210"/>
              </a:lnSpc>
              <a:spcBef>
                <a:spcPts val="91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Soul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ymane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0035" y="5002529"/>
            <a:ext cx="1952625" cy="1401445"/>
          </a:xfrm>
          <a:custGeom>
            <a:avLst/>
            <a:gdLst/>
            <a:ahLst/>
            <a:cxnLst/>
            <a:rect l="l" t="t" r="r" b="b"/>
            <a:pathLst>
              <a:path w="1952625" h="1401445">
                <a:moveTo>
                  <a:pt x="762" y="1264158"/>
                </a:moveTo>
                <a:lnTo>
                  <a:pt x="761" y="137160"/>
                </a:lnTo>
                <a:lnTo>
                  <a:pt x="0" y="144780"/>
                </a:lnTo>
                <a:lnTo>
                  <a:pt x="0" y="1257300"/>
                </a:lnTo>
                <a:lnTo>
                  <a:pt x="762" y="1264158"/>
                </a:lnTo>
                <a:close/>
              </a:path>
              <a:path w="1952625" h="1401445">
                <a:moveTo>
                  <a:pt x="1952244" y="1257300"/>
                </a:moveTo>
                <a:lnTo>
                  <a:pt x="1952244" y="144780"/>
                </a:lnTo>
                <a:lnTo>
                  <a:pt x="1949796" y="118850"/>
                </a:lnTo>
                <a:lnTo>
                  <a:pt x="1936242" y="79323"/>
                </a:lnTo>
                <a:lnTo>
                  <a:pt x="1912696" y="45873"/>
                </a:lnTo>
                <a:lnTo>
                  <a:pt x="1880963" y="20320"/>
                </a:lnTo>
                <a:lnTo>
                  <a:pt x="1842964" y="4692"/>
                </a:lnTo>
                <a:lnTo>
                  <a:pt x="1814322" y="685"/>
                </a:lnTo>
                <a:lnTo>
                  <a:pt x="1807464" y="0"/>
                </a:lnTo>
                <a:lnTo>
                  <a:pt x="133311" y="535"/>
                </a:lnTo>
                <a:lnTo>
                  <a:pt x="92693" y="10023"/>
                </a:lnTo>
                <a:lnTo>
                  <a:pt x="57001" y="30076"/>
                </a:lnTo>
                <a:lnTo>
                  <a:pt x="28390" y="59048"/>
                </a:lnTo>
                <a:lnTo>
                  <a:pt x="9012" y="95292"/>
                </a:lnTo>
                <a:lnTo>
                  <a:pt x="761" y="130302"/>
                </a:lnTo>
                <a:lnTo>
                  <a:pt x="762" y="1271778"/>
                </a:lnTo>
                <a:lnTo>
                  <a:pt x="2286" y="1278636"/>
                </a:lnTo>
                <a:lnTo>
                  <a:pt x="4873" y="1293665"/>
                </a:lnTo>
                <a:lnTo>
                  <a:pt x="8806" y="1306175"/>
                </a:lnTo>
                <a:lnTo>
                  <a:pt x="11430" y="1312543"/>
                </a:lnTo>
                <a:lnTo>
                  <a:pt x="11430" y="137922"/>
                </a:lnTo>
                <a:lnTo>
                  <a:pt x="12954" y="124206"/>
                </a:lnTo>
                <a:lnTo>
                  <a:pt x="13715" y="12115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9049" y="101092"/>
                </a:lnTo>
                <a:lnTo>
                  <a:pt x="19049" y="99060"/>
                </a:lnTo>
                <a:lnTo>
                  <a:pt x="22097" y="92964"/>
                </a:lnTo>
                <a:lnTo>
                  <a:pt x="24383" y="86868"/>
                </a:lnTo>
                <a:lnTo>
                  <a:pt x="27431" y="80772"/>
                </a:lnTo>
                <a:lnTo>
                  <a:pt x="27431" y="81534"/>
                </a:lnTo>
                <a:lnTo>
                  <a:pt x="34290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86867" y="24384"/>
                </a:lnTo>
                <a:lnTo>
                  <a:pt x="92963" y="22098"/>
                </a:lnTo>
                <a:lnTo>
                  <a:pt x="99059" y="19050"/>
                </a:lnTo>
                <a:lnTo>
                  <a:pt x="99059" y="19812"/>
                </a:lnTo>
                <a:lnTo>
                  <a:pt x="111252" y="15240"/>
                </a:lnTo>
                <a:lnTo>
                  <a:pt x="118110" y="13716"/>
                </a:lnTo>
                <a:lnTo>
                  <a:pt x="124205" y="13038"/>
                </a:lnTo>
                <a:lnTo>
                  <a:pt x="137922" y="11430"/>
                </a:lnTo>
                <a:lnTo>
                  <a:pt x="1815083" y="11514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53183" y="19812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65376" y="24384"/>
                </a:lnTo>
                <a:lnTo>
                  <a:pt x="1871472" y="27432"/>
                </a:lnTo>
                <a:lnTo>
                  <a:pt x="1871472" y="27889"/>
                </a:lnTo>
                <a:lnTo>
                  <a:pt x="1882139" y="34290"/>
                </a:lnTo>
                <a:lnTo>
                  <a:pt x="1882139" y="34798"/>
                </a:lnTo>
                <a:lnTo>
                  <a:pt x="1892808" y="41910"/>
                </a:lnTo>
                <a:lnTo>
                  <a:pt x="1892808" y="42554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37004" y="111252"/>
                </a:lnTo>
                <a:lnTo>
                  <a:pt x="1937004" y="114681"/>
                </a:lnTo>
                <a:lnTo>
                  <a:pt x="1939289" y="12496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2653"/>
                </a:lnTo>
                <a:lnTo>
                  <a:pt x="1943906" y="1305129"/>
                </a:lnTo>
                <a:lnTo>
                  <a:pt x="1947846" y="1291870"/>
                </a:lnTo>
                <a:lnTo>
                  <a:pt x="1950399" y="1278185"/>
                </a:lnTo>
                <a:lnTo>
                  <a:pt x="1951482" y="1264158"/>
                </a:lnTo>
                <a:lnTo>
                  <a:pt x="1952244" y="1257300"/>
                </a:lnTo>
                <a:close/>
              </a:path>
              <a:path w="1952625" h="1401445">
                <a:moveTo>
                  <a:pt x="14478" y="1283970"/>
                </a:moveTo>
                <a:lnTo>
                  <a:pt x="12954" y="1277112"/>
                </a:lnTo>
                <a:lnTo>
                  <a:pt x="12192" y="1270254"/>
                </a:lnTo>
                <a:lnTo>
                  <a:pt x="12192" y="1271016"/>
                </a:lnTo>
                <a:lnTo>
                  <a:pt x="11430" y="1263396"/>
                </a:lnTo>
                <a:lnTo>
                  <a:pt x="11430" y="1312543"/>
                </a:lnTo>
                <a:lnTo>
                  <a:pt x="13716" y="1318058"/>
                </a:lnTo>
                <a:lnTo>
                  <a:pt x="13716" y="1283970"/>
                </a:lnTo>
                <a:lnTo>
                  <a:pt x="14478" y="1283970"/>
                </a:lnTo>
                <a:close/>
              </a:path>
              <a:path w="1952625" h="1401445">
                <a:moveTo>
                  <a:pt x="14477" y="118110"/>
                </a:moveTo>
                <a:lnTo>
                  <a:pt x="13715" y="118110"/>
                </a:lnTo>
                <a:lnTo>
                  <a:pt x="13715" y="121158"/>
                </a:lnTo>
                <a:lnTo>
                  <a:pt x="14477" y="118110"/>
                </a:lnTo>
                <a:close/>
              </a:path>
              <a:path w="1952625" h="1401445">
                <a:moveTo>
                  <a:pt x="19812" y="1303020"/>
                </a:moveTo>
                <a:lnTo>
                  <a:pt x="17526" y="1296162"/>
                </a:lnTo>
                <a:lnTo>
                  <a:pt x="17526" y="1296924"/>
                </a:lnTo>
                <a:lnTo>
                  <a:pt x="15240" y="1290066"/>
                </a:lnTo>
                <a:lnTo>
                  <a:pt x="13716" y="1283970"/>
                </a:lnTo>
                <a:lnTo>
                  <a:pt x="13716" y="1318058"/>
                </a:lnTo>
                <a:lnTo>
                  <a:pt x="19050" y="1328289"/>
                </a:lnTo>
                <a:lnTo>
                  <a:pt x="19050" y="1302258"/>
                </a:lnTo>
                <a:lnTo>
                  <a:pt x="19812" y="1303020"/>
                </a:lnTo>
                <a:close/>
              </a:path>
              <a:path w="1952625" h="1401445">
                <a:moveTo>
                  <a:pt x="19811" y="99060"/>
                </a:moveTo>
                <a:lnTo>
                  <a:pt x="19049" y="99060"/>
                </a:lnTo>
                <a:lnTo>
                  <a:pt x="19049" y="101092"/>
                </a:lnTo>
                <a:lnTo>
                  <a:pt x="19811" y="99060"/>
                </a:lnTo>
                <a:close/>
              </a:path>
              <a:path w="1952625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50292" y="1351788"/>
                </a:lnTo>
                <a:lnTo>
                  <a:pt x="41910" y="1341882"/>
                </a:lnTo>
                <a:lnTo>
                  <a:pt x="34290" y="1331214"/>
                </a:lnTo>
                <a:lnTo>
                  <a:pt x="34290" y="1331976"/>
                </a:lnTo>
                <a:lnTo>
                  <a:pt x="27432" y="1320546"/>
                </a:lnTo>
                <a:lnTo>
                  <a:pt x="24384" y="1314450"/>
                </a:lnTo>
                <a:lnTo>
                  <a:pt x="22098" y="1308354"/>
                </a:lnTo>
                <a:lnTo>
                  <a:pt x="22098" y="1309116"/>
                </a:lnTo>
                <a:lnTo>
                  <a:pt x="19050" y="1302258"/>
                </a:lnTo>
                <a:lnTo>
                  <a:pt x="19050" y="1328289"/>
                </a:lnTo>
                <a:lnTo>
                  <a:pt x="19434" y="1329027"/>
                </a:lnTo>
                <a:lnTo>
                  <a:pt x="26189" y="1339546"/>
                </a:lnTo>
                <a:lnTo>
                  <a:pt x="33944" y="1349581"/>
                </a:lnTo>
                <a:lnTo>
                  <a:pt x="42730" y="1359219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2625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2625" h="1401445">
                <a:moveTo>
                  <a:pt x="81534" y="1386645"/>
                </a:moveTo>
                <a:lnTo>
                  <a:pt x="81534" y="1374648"/>
                </a:ln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1534" y="1386645"/>
                </a:lnTo>
                <a:close/>
              </a:path>
              <a:path w="1952625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2625" h="1401445">
                <a:moveTo>
                  <a:pt x="124968" y="1399866"/>
                </a:moveTo>
                <a:lnTo>
                  <a:pt x="124968" y="1389126"/>
                </a:lnTo>
                <a:lnTo>
                  <a:pt x="110647" y="1385973"/>
                </a:lnTo>
                <a:lnTo>
                  <a:pt x="98480" y="1382179"/>
                </a:lnTo>
                <a:lnTo>
                  <a:pt x="86868" y="1376934"/>
                </a:lnTo>
                <a:lnTo>
                  <a:pt x="80772" y="1373886"/>
                </a:lnTo>
                <a:lnTo>
                  <a:pt x="81534" y="1374648"/>
                </a:lnTo>
                <a:lnTo>
                  <a:pt x="81534" y="1386645"/>
                </a:lnTo>
                <a:lnTo>
                  <a:pt x="82671" y="1387276"/>
                </a:lnTo>
                <a:lnTo>
                  <a:pt x="94431" y="1392400"/>
                </a:lnTo>
                <a:lnTo>
                  <a:pt x="106676" y="1396342"/>
                </a:lnTo>
                <a:lnTo>
                  <a:pt x="119357" y="1399140"/>
                </a:lnTo>
                <a:lnTo>
                  <a:pt x="124968" y="1399866"/>
                </a:lnTo>
                <a:close/>
              </a:path>
              <a:path w="1952625" h="1401445">
                <a:moveTo>
                  <a:pt x="124968" y="12954"/>
                </a:moveTo>
                <a:lnTo>
                  <a:pt x="124205" y="12954"/>
                </a:lnTo>
                <a:lnTo>
                  <a:pt x="124968" y="12954"/>
                </a:lnTo>
                <a:close/>
              </a:path>
              <a:path w="1952625" h="1401445">
                <a:moveTo>
                  <a:pt x="1828038" y="1388364"/>
                </a:moveTo>
                <a:lnTo>
                  <a:pt x="1821180" y="1389888"/>
                </a:lnTo>
                <a:lnTo>
                  <a:pt x="1814322" y="1389888"/>
                </a:lnTo>
                <a:lnTo>
                  <a:pt x="1807464" y="1390650"/>
                </a:lnTo>
                <a:lnTo>
                  <a:pt x="144780" y="1390650"/>
                </a:lnTo>
                <a:lnTo>
                  <a:pt x="137922" y="1389888"/>
                </a:lnTo>
                <a:lnTo>
                  <a:pt x="131064" y="1389888"/>
                </a:lnTo>
                <a:lnTo>
                  <a:pt x="124206" y="1388364"/>
                </a:lnTo>
                <a:lnTo>
                  <a:pt x="124968" y="1389126"/>
                </a:lnTo>
                <a:lnTo>
                  <a:pt x="124968" y="1399866"/>
                </a:lnTo>
                <a:lnTo>
                  <a:pt x="132005" y="1400777"/>
                </a:lnTo>
                <a:lnTo>
                  <a:pt x="144780" y="1401318"/>
                </a:lnTo>
                <a:lnTo>
                  <a:pt x="1815083" y="1401318"/>
                </a:lnTo>
                <a:lnTo>
                  <a:pt x="1827276" y="1399827"/>
                </a:lnTo>
                <a:lnTo>
                  <a:pt x="1827276" y="1389126"/>
                </a:lnTo>
                <a:lnTo>
                  <a:pt x="1828038" y="1388364"/>
                </a:lnTo>
                <a:close/>
              </a:path>
              <a:path w="1952625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2625" h="1401445">
                <a:moveTo>
                  <a:pt x="1871472" y="1373886"/>
                </a:moveTo>
                <a:lnTo>
                  <a:pt x="1858494" y="1380258"/>
                </a:lnTo>
                <a:lnTo>
                  <a:pt x="1846521" y="1384620"/>
                </a:lnTo>
                <a:lnTo>
                  <a:pt x="1834133" y="1387602"/>
                </a:lnTo>
                <a:lnTo>
                  <a:pt x="1827276" y="1389126"/>
                </a:lnTo>
                <a:lnTo>
                  <a:pt x="1827276" y="1399827"/>
                </a:lnTo>
                <a:lnTo>
                  <a:pt x="1833264" y="1399094"/>
                </a:lnTo>
                <a:lnTo>
                  <a:pt x="1846871" y="1396009"/>
                </a:lnTo>
                <a:lnTo>
                  <a:pt x="1860022" y="1391582"/>
                </a:lnTo>
                <a:lnTo>
                  <a:pt x="1870710" y="1386765"/>
                </a:lnTo>
                <a:lnTo>
                  <a:pt x="1870710" y="1374648"/>
                </a:lnTo>
                <a:lnTo>
                  <a:pt x="1871472" y="1373886"/>
                </a:lnTo>
                <a:close/>
              </a:path>
              <a:path w="1952625" h="1401445">
                <a:moveTo>
                  <a:pt x="1871472" y="27889"/>
                </a:moveTo>
                <a:lnTo>
                  <a:pt x="1871472" y="27432"/>
                </a:lnTo>
                <a:lnTo>
                  <a:pt x="1870710" y="27432"/>
                </a:lnTo>
                <a:lnTo>
                  <a:pt x="1871472" y="27889"/>
                </a:lnTo>
                <a:close/>
              </a:path>
              <a:path w="1952625" h="1401445">
                <a:moveTo>
                  <a:pt x="1882139" y="1367028"/>
                </a:moveTo>
                <a:lnTo>
                  <a:pt x="1870710" y="1374648"/>
                </a:lnTo>
                <a:lnTo>
                  <a:pt x="1870710" y="1386765"/>
                </a:lnTo>
                <a:lnTo>
                  <a:pt x="1872633" y="1385898"/>
                </a:lnTo>
                <a:lnTo>
                  <a:pt x="1881377" y="1380893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2625" h="1401445">
                <a:moveTo>
                  <a:pt x="1882139" y="34798"/>
                </a:moveTo>
                <a:lnTo>
                  <a:pt x="1882139" y="34290"/>
                </a:lnTo>
                <a:lnTo>
                  <a:pt x="1881377" y="34290"/>
                </a:lnTo>
                <a:lnTo>
                  <a:pt x="1882139" y="34798"/>
                </a:lnTo>
                <a:close/>
              </a:path>
              <a:path w="1952625" h="1401445">
                <a:moveTo>
                  <a:pt x="1892808" y="1359408"/>
                </a:moveTo>
                <a:lnTo>
                  <a:pt x="1881377" y="1367790"/>
                </a:lnTo>
                <a:lnTo>
                  <a:pt x="1881377" y="1380893"/>
                </a:lnTo>
                <a:lnTo>
                  <a:pt x="1884618" y="1379039"/>
                </a:lnTo>
                <a:lnTo>
                  <a:pt x="1892045" y="1373802"/>
                </a:lnTo>
                <a:lnTo>
                  <a:pt x="1892045" y="1360170"/>
                </a:lnTo>
                <a:lnTo>
                  <a:pt x="1892808" y="1359408"/>
                </a:lnTo>
                <a:close/>
              </a:path>
              <a:path w="1952625" h="1401445">
                <a:moveTo>
                  <a:pt x="1892808" y="42554"/>
                </a:moveTo>
                <a:lnTo>
                  <a:pt x="1892808" y="41910"/>
                </a:lnTo>
                <a:lnTo>
                  <a:pt x="1892045" y="41910"/>
                </a:lnTo>
                <a:lnTo>
                  <a:pt x="1892808" y="42554"/>
                </a:lnTo>
                <a:close/>
              </a:path>
              <a:path w="1952625" h="1401445">
                <a:moveTo>
                  <a:pt x="1901952" y="1365910"/>
                </a:moveTo>
                <a:lnTo>
                  <a:pt x="1901952" y="1351026"/>
                </a:lnTo>
                <a:lnTo>
                  <a:pt x="1901189" y="1351788"/>
                </a:lnTo>
                <a:lnTo>
                  <a:pt x="1892045" y="1360170"/>
                </a:lnTo>
                <a:lnTo>
                  <a:pt x="1892045" y="1373802"/>
                </a:lnTo>
                <a:lnTo>
                  <a:pt x="1895893" y="1371088"/>
                </a:lnTo>
                <a:lnTo>
                  <a:pt x="1901952" y="1365910"/>
                </a:lnTo>
                <a:close/>
              </a:path>
              <a:path w="1952625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2625" h="1401445">
                <a:moveTo>
                  <a:pt x="1901555" y="1351391"/>
                </a:moveTo>
                <a:lnTo>
                  <a:pt x="1901189" y="1351729"/>
                </a:lnTo>
                <a:lnTo>
                  <a:pt x="1901555" y="1351391"/>
                </a:lnTo>
                <a:close/>
              </a:path>
              <a:path w="1952625" h="1401445">
                <a:moveTo>
                  <a:pt x="1901952" y="1351026"/>
                </a:moveTo>
                <a:lnTo>
                  <a:pt x="1901555" y="1351391"/>
                </a:lnTo>
                <a:lnTo>
                  <a:pt x="1901189" y="1351788"/>
                </a:lnTo>
                <a:lnTo>
                  <a:pt x="1901952" y="1351026"/>
                </a:lnTo>
                <a:close/>
              </a:path>
              <a:path w="1952625" h="1401445">
                <a:moveTo>
                  <a:pt x="1937004" y="1321007"/>
                </a:moveTo>
                <a:lnTo>
                  <a:pt x="1937004" y="1290066"/>
                </a:lnTo>
                <a:lnTo>
                  <a:pt x="1934718" y="1296924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860" y="1314450"/>
                </a:lnTo>
                <a:lnTo>
                  <a:pt x="1924812" y="1320546"/>
                </a:lnTo>
                <a:lnTo>
                  <a:pt x="1917954" y="1331976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01555" y="1351391"/>
                </a:lnTo>
                <a:lnTo>
                  <a:pt x="1901952" y="1351026"/>
                </a:lnTo>
                <a:lnTo>
                  <a:pt x="1901952" y="1365910"/>
                </a:lnTo>
                <a:lnTo>
                  <a:pt x="1906374" y="1362130"/>
                </a:lnTo>
                <a:lnTo>
                  <a:pt x="1915977" y="1352247"/>
                </a:lnTo>
                <a:lnTo>
                  <a:pt x="1924616" y="1341522"/>
                </a:lnTo>
                <a:lnTo>
                  <a:pt x="1932207" y="1330038"/>
                </a:lnTo>
                <a:lnTo>
                  <a:pt x="1937004" y="1321007"/>
                </a:lnTo>
                <a:close/>
              </a:path>
              <a:path w="1952625" h="1401445">
                <a:moveTo>
                  <a:pt x="1937004" y="114681"/>
                </a:moveTo>
                <a:lnTo>
                  <a:pt x="1937004" y="111252"/>
                </a:lnTo>
                <a:lnTo>
                  <a:pt x="1936242" y="111252"/>
                </a:lnTo>
                <a:lnTo>
                  <a:pt x="1937004" y="114681"/>
                </a:lnTo>
                <a:close/>
              </a:path>
              <a:path w="1952625" h="1401445">
                <a:moveTo>
                  <a:pt x="1938527" y="1318138"/>
                </a:moveTo>
                <a:lnTo>
                  <a:pt x="1938527" y="1283970"/>
                </a:lnTo>
                <a:lnTo>
                  <a:pt x="1936242" y="1290066"/>
                </a:lnTo>
                <a:lnTo>
                  <a:pt x="1937004" y="1290066"/>
                </a:lnTo>
                <a:lnTo>
                  <a:pt x="1937004" y="1321007"/>
                </a:lnTo>
                <a:lnTo>
                  <a:pt x="1938527" y="1318138"/>
                </a:lnTo>
                <a:close/>
              </a:path>
              <a:path w="1952625" h="1401445">
                <a:moveTo>
                  <a:pt x="1940814" y="1312653"/>
                </a:moveTo>
                <a:lnTo>
                  <a:pt x="1940814" y="1263396"/>
                </a:lnTo>
                <a:lnTo>
                  <a:pt x="1940052" y="1271016"/>
                </a:lnTo>
                <a:lnTo>
                  <a:pt x="1940052" y="1270254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8527" y="1283970"/>
                </a:lnTo>
                <a:lnTo>
                  <a:pt x="1938527" y="1318138"/>
                </a:lnTo>
                <a:lnTo>
                  <a:pt x="1938665" y="1317880"/>
                </a:lnTo>
                <a:lnTo>
                  <a:pt x="1940814" y="1312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87914" y="5335396"/>
            <a:ext cx="1743710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eam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eac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Civil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rk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Engineer</a:t>
            </a: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CW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03917" y="3468623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89" h="1401445">
                <a:moveTo>
                  <a:pt x="1951482" y="1264158"/>
                </a:moveTo>
                <a:lnTo>
                  <a:pt x="1951482" y="137160"/>
                </a:lnTo>
                <a:lnTo>
                  <a:pt x="1949274" y="118266"/>
                </a:lnTo>
                <a:lnTo>
                  <a:pt x="1936012" y="79157"/>
                </a:lnTo>
                <a:lnTo>
                  <a:pt x="1912090" y="45674"/>
                </a:lnTo>
                <a:lnTo>
                  <a:pt x="1879893" y="19936"/>
                </a:lnTo>
                <a:lnTo>
                  <a:pt x="1841806" y="4059"/>
                </a:lnTo>
                <a:lnTo>
                  <a:pt x="1814322" y="0"/>
                </a:lnTo>
                <a:lnTo>
                  <a:pt x="144780" y="499"/>
                </a:lnTo>
                <a:lnTo>
                  <a:pt x="105117" y="5512"/>
                </a:lnTo>
                <a:lnTo>
                  <a:pt x="67730" y="22190"/>
                </a:lnTo>
                <a:lnTo>
                  <a:pt x="36660" y="48387"/>
                </a:lnTo>
                <a:lnTo>
                  <a:pt x="13920" y="82438"/>
                </a:lnTo>
                <a:lnTo>
                  <a:pt x="1523" y="122682"/>
                </a:lnTo>
                <a:lnTo>
                  <a:pt x="0" y="137160"/>
                </a:lnTo>
                <a:lnTo>
                  <a:pt x="0" y="1264158"/>
                </a:lnTo>
                <a:lnTo>
                  <a:pt x="8051" y="1304866"/>
                </a:lnTo>
                <a:lnTo>
                  <a:pt x="11430" y="1312986"/>
                </a:lnTo>
                <a:lnTo>
                  <a:pt x="11429" y="131064"/>
                </a:lnTo>
                <a:lnTo>
                  <a:pt x="12954" y="124206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6763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1336" y="92964"/>
                </a:lnTo>
                <a:lnTo>
                  <a:pt x="26669" y="82296"/>
                </a:lnTo>
                <a:lnTo>
                  <a:pt x="26669" y="81534"/>
                </a:lnTo>
                <a:lnTo>
                  <a:pt x="33527" y="71247"/>
                </a:lnTo>
                <a:lnTo>
                  <a:pt x="33527" y="70104"/>
                </a:lnTo>
                <a:lnTo>
                  <a:pt x="41148" y="60405"/>
                </a:lnTo>
                <a:lnTo>
                  <a:pt x="41148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3861"/>
                </a:lnTo>
                <a:lnTo>
                  <a:pt x="80772" y="27860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1759"/>
                </a:lnTo>
                <a:lnTo>
                  <a:pt x="98297" y="19388"/>
                </a:lnTo>
                <a:lnTo>
                  <a:pt x="98297" y="19050"/>
                </a:lnTo>
                <a:lnTo>
                  <a:pt x="104394" y="17695"/>
                </a:lnTo>
                <a:lnTo>
                  <a:pt x="104394" y="17526"/>
                </a:lnTo>
                <a:lnTo>
                  <a:pt x="111252" y="15240"/>
                </a:lnTo>
                <a:lnTo>
                  <a:pt x="117348" y="13885"/>
                </a:lnTo>
                <a:lnTo>
                  <a:pt x="117348" y="13716"/>
                </a:lnTo>
                <a:lnTo>
                  <a:pt x="137160" y="11514"/>
                </a:lnTo>
                <a:lnTo>
                  <a:pt x="1814322" y="11506"/>
                </a:lnTo>
                <a:lnTo>
                  <a:pt x="1821180" y="12192"/>
                </a:lnTo>
                <a:lnTo>
                  <a:pt x="1834133" y="13716"/>
                </a:lnTo>
                <a:lnTo>
                  <a:pt x="1840230" y="15240"/>
                </a:lnTo>
                <a:lnTo>
                  <a:pt x="1847088" y="17526"/>
                </a:lnTo>
                <a:lnTo>
                  <a:pt x="1847088" y="17695"/>
                </a:lnTo>
                <a:lnTo>
                  <a:pt x="1853183" y="19050"/>
                </a:lnTo>
                <a:lnTo>
                  <a:pt x="1858518" y="21717"/>
                </a:lnTo>
                <a:lnTo>
                  <a:pt x="1858518" y="21336"/>
                </a:lnTo>
                <a:lnTo>
                  <a:pt x="1865376" y="24384"/>
                </a:lnTo>
                <a:lnTo>
                  <a:pt x="1865376" y="24765"/>
                </a:lnTo>
                <a:lnTo>
                  <a:pt x="1870710" y="27432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60405"/>
                </a:lnTo>
                <a:lnTo>
                  <a:pt x="1917954" y="70104"/>
                </a:lnTo>
                <a:lnTo>
                  <a:pt x="1917954" y="71247"/>
                </a:lnTo>
                <a:lnTo>
                  <a:pt x="1924812" y="81534"/>
                </a:lnTo>
                <a:lnTo>
                  <a:pt x="1924812" y="82296"/>
                </a:lnTo>
                <a:lnTo>
                  <a:pt x="1930145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052" y="131064"/>
                </a:lnTo>
                <a:lnTo>
                  <a:pt x="1940052" y="137922"/>
                </a:lnTo>
                <a:lnTo>
                  <a:pt x="1940814" y="144780"/>
                </a:lnTo>
                <a:lnTo>
                  <a:pt x="1940814" y="1311020"/>
                </a:lnTo>
                <a:lnTo>
                  <a:pt x="1943044" y="1305602"/>
                </a:lnTo>
                <a:lnTo>
                  <a:pt x="1947105" y="1292298"/>
                </a:lnTo>
                <a:lnTo>
                  <a:pt x="1949937" y="1278462"/>
                </a:lnTo>
                <a:lnTo>
                  <a:pt x="1951482" y="1264158"/>
                </a:lnTo>
                <a:close/>
              </a:path>
              <a:path w="1951989" h="1401445">
                <a:moveTo>
                  <a:pt x="27432" y="1320546"/>
                </a:move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954" y="1277112"/>
                </a:lnTo>
                <a:lnTo>
                  <a:pt x="11430" y="1270254"/>
                </a:lnTo>
                <a:lnTo>
                  <a:pt x="11430" y="1312986"/>
                </a:lnTo>
                <a:lnTo>
                  <a:pt x="13134" y="1317084"/>
                </a:lnTo>
                <a:lnTo>
                  <a:pt x="19460" y="1329086"/>
                </a:lnTo>
                <a:lnTo>
                  <a:pt x="26670" y="1340354"/>
                </a:lnTo>
                <a:lnTo>
                  <a:pt x="26670" y="1319784"/>
                </a:lnTo>
                <a:lnTo>
                  <a:pt x="27432" y="1320546"/>
                </a:lnTo>
                <a:close/>
              </a:path>
              <a:path w="1951989" h="1401445">
                <a:moveTo>
                  <a:pt x="27431" y="80772"/>
                </a:moveTo>
                <a:lnTo>
                  <a:pt x="26669" y="81534"/>
                </a:lnTo>
                <a:lnTo>
                  <a:pt x="26669" y="82296"/>
                </a:lnTo>
                <a:lnTo>
                  <a:pt x="27431" y="80772"/>
                </a:lnTo>
                <a:close/>
              </a:path>
              <a:path w="1951989" h="1401445">
                <a:moveTo>
                  <a:pt x="34290" y="1331214"/>
                </a:moveTo>
                <a:lnTo>
                  <a:pt x="26670" y="1319784"/>
                </a:lnTo>
                <a:lnTo>
                  <a:pt x="26670" y="1340354"/>
                </a:lnTo>
                <a:lnTo>
                  <a:pt x="26797" y="1340552"/>
                </a:lnTo>
                <a:lnTo>
                  <a:pt x="33528" y="1349351"/>
                </a:lnTo>
                <a:lnTo>
                  <a:pt x="33528" y="1331214"/>
                </a:lnTo>
                <a:lnTo>
                  <a:pt x="34290" y="1331214"/>
                </a:lnTo>
                <a:close/>
              </a:path>
              <a:path w="1951989" h="1401445">
                <a:moveTo>
                  <a:pt x="34290" y="70104"/>
                </a:moveTo>
                <a:lnTo>
                  <a:pt x="33527" y="70104"/>
                </a:lnTo>
                <a:lnTo>
                  <a:pt x="33527" y="71247"/>
                </a:lnTo>
                <a:lnTo>
                  <a:pt x="34290" y="70104"/>
                </a:lnTo>
                <a:close/>
              </a:path>
              <a:path w="1951989" h="1401445">
                <a:moveTo>
                  <a:pt x="41910" y="1341882"/>
                </a:moveTo>
                <a:lnTo>
                  <a:pt x="33528" y="1331214"/>
                </a:lnTo>
                <a:lnTo>
                  <a:pt x="33528" y="1349351"/>
                </a:lnTo>
                <a:lnTo>
                  <a:pt x="34915" y="1351165"/>
                </a:lnTo>
                <a:lnTo>
                  <a:pt x="41148" y="1357950"/>
                </a:lnTo>
                <a:lnTo>
                  <a:pt x="41148" y="1341120"/>
                </a:lnTo>
                <a:lnTo>
                  <a:pt x="41910" y="1341882"/>
                </a:lnTo>
                <a:close/>
              </a:path>
              <a:path w="1951989" h="1401445">
                <a:moveTo>
                  <a:pt x="41909" y="59436"/>
                </a:moveTo>
                <a:lnTo>
                  <a:pt x="41148" y="60198"/>
                </a:lnTo>
                <a:lnTo>
                  <a:pt x="41148" y="60405"/>
                </a:lnTo>
                <a:lnTo>
                  <a:pt x="41909" y="59436"/>
                </a:lnTo>
                <a:close/>
              </a:path>
              <a:path w="1951989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148" y="1341120"/>
                </a:lnTo>
                <a:lnTo>
                  <a:pt x="41148" y="1357950"/>
                </a:lnTo>
                <a:lnTo>
                  <a:pt x="43585" y="1360604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1989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1989" h="1401445">
                <a:moveTo>
                  <a:pt x="70104" y="1380320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70104" y="1380320"/>
                </a:lnTo>
                <a:close/>
              </a:path>
              <a:path w="1951989" h="1401445">
                <a:moveTo>
                  <a:pt x="70103" y="33861"/>
                </a:moveTo>
                <a:lnTo>
                  <a:pt x="70103" y="33528"/>
                </a:lnTo>
                <a:lnTo>
                  <a:pt x="69341" y="34290"/>
                </a:lnTo>
                <a:lnTo>
                  <a:pt x="70103" y="33861"/>
                </a:lnTo>
                <a:close/>
              </a:path>
              <a:path w="1951989" h="1401445">
                <a:moveTo>
                  <a:pt x="81534" y="1373886"/>
                </a:moveTo>
                <a:lnTo>
                  <a:pt x="69342" y="1367028"/>
                </a:lnTo>
                <a:lnTo>
                  <a:pt x="70104" y="1367790"/>
                </a:lnTo>
                <a:lnTo>
                  <a:pt x="70104" y="1380320"/>
                </a:lnTo>
                <a:lnTo>
                  <a:pt x="80772" y="1386246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1989" h="1401445">
                <a:moveTo>
                  <a:pt x="81533" y="27432"/>
                </a:moveTo>
                <a:lnTo>
                  <a:pt x="80772" y="27432"/>
                </a:lnTo>
                <a:lnTo>
                  <a:pt x="80772" y="27860"/>
                </a:lnTo>
                <a:lnTo>
                  <a:pt x="81533" y="27432"/>
                </a:lnTo>
                <a:close/>
              </a:path>
              <a:path w="1951989" h="1401445">
                <a:moveTo>
                  <a:pt x="99060" y="1382268"/>
                </a:moveTo>
                <a:lnTo>
                  <a:pt x="92202" y="1379982"/>
                </a:lnTo>
                <a:lnTo>
                  <a:pt x="92202" y="1379601"/>
                </a:lnTo>
                <a:lnTo>
                  <a:pt x="80772" y="1373886"/>
                </a:lnTo>
                <a:lnTo>
                  <a:pt x="80772" y="1386246"/>
                </a:lnTo>
                <a:lnTo>
                  <a:pt x="82873" y="1387414"/>
                </a:lnTo>
                <a:lnTo>
                  <a:pt x="92202" y="1391268"/>
                </a:lnTo>
                <a:lnTo>
                  <a:pt x="92202" y="1379982"/>
                </a:lnTo>
                <a:lnTo>
                  <a:pt x="92964" y="1379982"/>
                </a:lnTo>
                <a:lnTo>
                  <a:pt x="92964" y="1391583"/>
                </a:lnTo>
                <a:lnTo>
                  <a:pt x="94687" y="1392295"/>
                </a:lnTo>
                <a:lnTo>
                  <a:pt x="98298" y="1393467"/>
                </a:lnTo>
                <a:lnTo>
                  <a:pt x="98298" y="1382268"/>
                </a:lnTo>
                <a:lnTo>
                  <a:pt x="99060" y="1382268"/>
                </a:lnTo>
                <a:close/>
              </a:path>
              <a:path w="1951989" h="1401445">
                <a:moveTo>
                  <a:pt x="92963" y="21759"/>
                </a:moveTo>
                <a:lnTo>
                  <a:pt x="92963" y="21336"/>
                </a:lnTo>
                <a:lnTo>
                  <a:pt x="92201" y="22098"/>
                </a:lnTo>
                <a:lnTo>
                  <a:pt x="92963" y="21759"/>
                </a:lnTo>
                <a:close/>
              </a:path>
              <a:path w="1951989" h="1401445">
                <a:moveTo>
                  <a:pt x="99059" y="19050"/>
                </a:moveTo>
                <a:lnTo>
                  <a:pt x="98297" y="19050"/>
                </a:lnTo>
                <a:lnTo>
                  <a:pt x="98297" y="19388"/>
                </a:lnTo>
                <a:lnTo>
                  <a:pt x="99059" y="19050"/>
                </a:lnTo>
                <a:close/>
              </a:path>
              <a:path w="1951989" h="1401445">
                <a:moveTo>
                  <a:pt x="105156" y="1395691"/>
                </a:moveTo>
                <a:lnTo>
                  <a:pt x="105156" y="1384554"/>
                </a:lnTo>
                <a:lnTo>
                  <a:pt x="98298" y="1382268"/>
                </a:lnTo>
                <a:lnTo>
                  <a:pt x="98298" y="1393467"/>
                </a:lnTo>
                <a:lnTo>
                  <a:pt x="105156" y="1395691"/>
                </a:lnTo>
                <a:close/>
              </a:path>
              <a:path w="1951989" h="1401445">
                <a:moveTo>
                  <a:pt x="105155" y="17526"/>
                </a:moveTo>
                <a:lnTo>
                  <a:pt x="104394" y="17526"/>
                </a:lnTo>
                <a:lnTo>
                  <a:pt x="104394" y="17695"/>
                </a:lnTo>
                <a:lnTo>
                  <a:pt x="105155" y="17526"/>
                </a:lnTo>
                <a:close/>
              </a:path>
              <a:path w="1951989" h="1401445">
                <a:moveTo>
                  <a:pt x="118110" y="1387602"/>
                </a:moveTo>
                <a:lnTo>
                  <a:pt x="111252" y="1386078"/>
                </a:lnTo>
                <a:lnTo>
                  <a:pt x="104394" y="1383792"/>
                </a:lnTo>
                <a:lnTo>
                  <a:pt x="105156" y="1384554"/>
                </a:lnTo>
                <a:lnTo>
                  <a:pt x="105156" y="1395691"/>
                </a:lnTo>
                <a:lnTo>
                  <a:pt x="106917" y="1396262"/>
                </a:lnTo>
                <a:lnTo>
                  <a:pt x="117348" y="1398693"/>
                </a:lnTo>
                <a:lnTo>
                  <a:pt x="117348" y="1387602"/>
                </a:lnTo>
                <a:lnTo>
                  <a:pt x="118110" y="1387602"/>
                </a:lnTo>
                <a:close/>
              </a:path>
              <a:path w="1951989" h="1401445">
                <a:moveTo>
                  <a:pt x="118110" y="13716"/>
                </a:moveTo>
                <a:lnTo>
                  <a:pt x="117348" y="13716"/>
                </a:lnTo>
                <a:lnTo>
                  <a:pt x="117348" y="13885"/>
                </a:lnTo>
                <a:lnTo>
                  <a:pt x="118110" y="13716"/>
                </a:lnTo>
                <a:close/>
              </a:path>
              <a:path w="1951989" h="1401445">
                <a:moveTo>
                  <a:pt x="1814322" y="1401318"/>
                </a:moveTo>
                <a:lnTo>
                  <a:pt x="1814322" y="1389888"/>
                </a:lnTo>
                <a:lnTo>
                  <a:pt x="137160" y="1389888"/>
                </a:lnTo>
                <a:lnTo>
                  <a:pt x="117348" y="1387602"/>
                </a:lnTo>
                <a:lnTo>
                  <a:pt x="117348" y="1398693"/>
                </a:lnTo>
                <a:lnTo>
                  <a:pt x="119431" y="1399178"/>
                </a:lnTo>
                <a:lnTo>
                  <a:pt x="132096" y="1400908"/>
                </a:lnTo>
                <a:lnTo>
                  <a:pt x="144780" y="1401318"/>
                </a:lnTo>
                <a:lnTo>
                  <a:pt x="1814322" y="1401318"/>
                </a:lnTo>
                <a:close/>
              </a:path>
              <a:path w="1951989" h="1401445">
                <a:moveTo>
                  <a:pt x="137922" y="11430"/>
                </a:moveTo>
                <a:lnTo>
                  <a:pt x="137160" y="11430"/>
                </a:lnTo>
                <a:lnTo>
                  <a:pt x="137922" y="11430"/>
                </a:lnTo>
                <a:close/>
              </a:path>
              <a:path w="1951989" h="1401445">
                <a:moveTo>
                  <a:pt x="137922" y="1389888"/>
                </a:moveTo>
                <a:lnTo>
                  <a:pt x="137160" y="1389803"/>
                </a:lnTo>
                <a:lnTo>
                  <a:pt x="137922" y="1389888"/>
                </a:lnTo>
                <a:close/>
              </a:path>
              <a:path w="1951989" h="1401445">
                <a:moveTo>
                  <a:pt x="1814322" y="11506"/>
                </a:moveTo>
                <a:lnTo>
                  <a:pt x="1813560" y="11430"/>
                </a:lnTo>
                <a:lnTo>
                  <a:pt x="1814322" y="11506"/>
                </a:lnTo>
                <a:close/>
              </a:path>
              <a:path w="1951989" h="1401445">
                <a:moveTo>
                  <a:pt x="1821180" y="1400429"/>
                </a:moveTo>
                <a:lnTo>
                  <a:pt x="1821180" y="1389126"/>
                </a:lnTo>
                <a:lnTo>
                  <a:pt x="1813560" y="1389888"/>
                </a:lnTo>
                <a:lnTo>
                  <a:pt x="1814322" y="1389888"/>
                </a:lnTo>
                <a:lnTo>
                  <a:pt x="1814322" y="1401318"/>
                </a:lnTo>
                <a:lnTo>
                  <a:pt x="1821180" y="1400429"/>
                </a:lnTo>
                <a:close/>
              </a:path>
              <a:path w="1951989" h="1401445">
                <a:moveTo>
                  <a:pt x="1821180" y="12276"/>
                </a:moveTo>
                <a:lnTo>
                  <a:pt x="1820418" y="12192"/>
                </a:lnTo>
                <a:lnTo>
                  <a:pt x="1821180" y="12276"/>
                </a:lnTo>
                <a:close/>
              </a:path>
              <a:path w="1951989" h="1401445">
                <a:moveTo>
                  <a:pt x="1847088" y="1383792"/>
                </a:moveTo>
                <a:lnTo>
                  <a:pt x="1840230" y="1386078"/>
                </a:lnTo>
                <a:lnTo>
                  <a:pt x="1834133" y="1387602"/>
                </a:lnTo>
                <a:lnTo>
                  <a:pt x="1820418" y="1389126"/>
                </a:lnTo>
                <a:lnTo>
                  <a:pt x="1821180" y="1389126"/>
                </a:lnTo>
                <a:lnTo>
                  <a:pt x="1821180" y="1400429"/>
                </a:lnTo>
                <a:lnTo>
                  <a:pt x="1833559" y="1398825"/>
                </a:lnTo>
                <a:lnTo>
                  <a:pt x="1846326" y="1395781"/>
                </a:lnTo>
                <a:lnTo>
                  <a:pt x="1846326" y="1384554"/>
                </a:lnTo>
                <a:lnTo>
                  <a:pt x="1847088" y="1383792"/>
                </a:lnTo>
                <a:close/>
              </a:path>
              <a:path w="1951989" h="1401445">
                <a:moveTo>
                  <a:pt x="1847088" y="17695"/>
                </a:moveTo>
                <a:lnTo>
                  <a:pt x="1847088" y="17526"/>
                </a:lnTo>
                <a:lnTo>
                  <a:pt x="1846326" y="17526"/>
                </a:lnTo>
                <a:lnTo>
                  <a:pt x="1847088" y="17695"/>
                </a:lnTo>
                <a:close/>
              </a:path>
              <a:path w="1951989" h="1401445">
                <a:moveTo>
                  <a:pt x="1859280" y="1391459"/>
                </a:moveTo>
                <a:lnTo>
                  <a:pt x="1859280" y="1379982"/>
                </a:lnTo>
                <a:lnTo>
                  <a:pt x="1853183" y="1382268"/>
                </a:lnTo>
                <a:lnTo>
                  <a:pt x="1846326" y="1384554"/>
                </a:lnTo>
                <a:lnTo>
                  <a:pt x="1846326" y="1395781"/>
                </a:lnTo>
                <a:lnTo>
                  <a:pt x="1847375" y="1395531"/>
                </a:lnTo>
                <a:lnTo>
                  <a:pt x="1859280" y="1391459"/>
                </a:lnTo>
                <a:close/>
              </a:path>
              <a:path w="1951989" h="1401445">
                <a:moveTo>
                  <a:pt x="1859280" y="22098"/>
                </a:moveTo>
                <a:lnTo>
                  <a:pt x="1858518" y="21336"/>
                </a:lnTo>
                <a:lnTo>
                  <a:pt x="1858518" y="21717"/>
                </a:lnTo>
                <a:lnTo>
                  <a:pt x="1859280" y="22098"/>
                </a:lnTo>
                <a:close/>
              </a:path>
              <a:path w="1951989" h="1401445">
                <a:moveTo>
                  <a:pt x="1865376" y="1388845"/>
                </a:moveTo>
                <a:lnTo>
                  <a:pt x="1865376" y="1376934"/>
                </a:lnTo>
                <a:lnTo>
                  <a:pt x="1858518" y="1379982"/>
                </a:lnTo>
                <a:lnTo>
                  <a:pt x="1859280" y="1379982"/>
                </a:lnTo>
                <a:lnTo>
                  <a:pt x="1859280" y="1391459"/>
                </a:lnTo>
                <a:lnTo>
                  <a:pt x="1860590" y="1391011"/>
                </a:lnTo>
                <a:lnTo>
                  <a:pt x="1865376" y="1388845"/>
                </a:lnTo>
                <a:close/>
              </a:path>
              <a:path w="1951989" h="1401445">
                <a:moveTo>
                  <a:pt x="1865376" y="24765"/>
                </a:moveTo>
                <a:lnTo>
                  <a:pt x="1865376" y="24384"/>
                </a:lnTo>
                <a:lnTo>
                  <a:pt x="1864614" y="24384"/>
                </a:lnTo>
                <a:lnTo>
                  <a:pt x="1865376" y="24765"/>
                </a:lnTo>
                <a:close/>
              </a:path>
              <a:path w="1951989" h="1401445">
                <a:moveTo>
                  <a:pt x="1882139" y="1367028"/>
                </a:moveTo>
                <a:lnTo>
                  <a:pt x="1870710" y="1373886"/>
                </a:lnTo>
                <a:lnTo>
                  <a:pt x="1864614" y="1376934"/>
                </a:lnTo>
                <a:lnTo>
                  <a:pt x="1865376" y="1376934"/>
                </a:lnTo>
                <a:lnTo>
                  <a:pt x="1865376" y="1388845"/>
                </a:lnTo>
                <a:lnTo>
                  <a:pt x="1873147" y="1385329"/>
                </a:lnTo>
                <a:lnTo>
                  <a:pt x="1881377" y="1380615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1989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1989" h="1401445">
                <a:moveTo>
                  <a:pt x="1901952" y="1365670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59408"/>
                </a:lnTo>
                <a:lnTo>
                  <a:pt x="1881377" y="1367790"/>
                </a:lnTo>
                <a:lnTo>
                  <a:pt x="1881377" y="1380615"/>
                </a:lnTo>
                <a:lnTo>
                  <a:pt x="1884988" y="1378548"/>
                </a:lnTo>
                <a:lnTo>
                  <a:pt x="1896057" y="1370731"/>
                </a:lnTo>
                <a:lnTo>
                  <a:pt x="1901952" y="1365670"/>
                </a:lnTo>
                <a:close/>
              </a:path>
              <a:path w="1951989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1989" h="1401445">
                <a:moveTo>
                  <a:pt x="1910333" y="1357752"/>
                </a:move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670"/>
                </a:lnTo>
                <a:lnTo>
                  <a:pt x="1906295" y="1361941"/>
                </a:lnTo>
                <a:lnTo>
                  <a:pt x="1910333" y="1357752"/>
                </a:lnTo>
                <a:close/>
              </a:path>
              <a:path w="1951989" h="1401445">
                <a:moveTo>
                  <a:pt x="1910333" y="60405"/>
                </a:moveTo>
                <a:lnTo>
                  <a:pt x="1910333" y="60198"/>
                </a:lnTo>
                <a:lnTo>
                  <a:pt x="1909572" y="59436"/>
                </a:lnTo>
                <a:lnTo>
                  <a:pt x="1910333" y="60405"/>
                </a:lnTo>
                <a:close/>
              </a:path>
              <a:path w="1951989" h="1401445">
                <a:moveTo>
                  <a:pt x="1917954" y="1349348"/>
                </a:moveTo>
                <a:lnTo>
                  <a:pt x="1917954" y="1331214"/>
                </a:lnTo>
                <a:lnTo>
                  <a:pt x="1909572" y="1341882"/>
                </a:lnTo>
                <a:lnTo>
                  <a:pt x="1910333" y="1341120"/>
                </a:lnTo>
                <a:lnTo>
                  <a:pt x="1910333" y="1357752"/>
                </a:lnTo>
                <a:lnTo>
                  <a:pt x="1915647" y="1352241"/>
                </a:lnTo>
                <a:lnTo>
                  <a:pt x="1917954" y="1349348"/>
                </a:lnTo>
                <a:close/>
              </a:path>
              <a:path w="1951989" h="1401445">
                <a:moveTo>
                  <a:pt x="1917954" y="71247"/>
                </a:moveTo>
                <a:lnTo>
                  <a:pt x="1917954" y="70104"/>
                </a:lnTo>
                <a:lnTo>
                  <a:pt x="1917192" y="70104"/>
                </a:lnTo>
                <a:lnTo>
                  <a:pt x="1917954" y="71247"/>
                </a:lnTo>
                <a:close/>
              </a:path>
              <a:path w="1951989" h="1401445">
                <a:moveTo>
                  <a:pt x="1924812" y="1340537"/>
                </a:moveTo>
                <a:lnTo>
                  <a:pt x="1924812" y="1319784"/>
                </a:lnTo>
                <a:lnTo>
                  <a:pt x="1917192" y="1331214"/>
                </a:lnTo>
                <a:lnTo>
                  <a:pt x="1917954" y="1331214"/>
                </a:lnTo>
                <a:lnTo>
                  <a:pt x="1917954" y="1349348"/>
                </a:lnTo>
                <a:lnTo>
                  <a:pt x="1924055" y="1341694"/>
                </a:lnTo>
                <a:lnTo>
                  <a:pt x="1924812" y="1340537"/>
                </a:lnTo>
                <a:close/>
              </a:path>
              <a:path w="1951989" h="1401445">
                <a:moveTo>
                  <a:pt x="1924812" y="82296"/>
                </a:moveTo>
                <a:lnTo>
                  <a:pt x="1924812" y="81534"/>
                </a:lnTo>
                <a:lnTo>
                  <a:pt x="1924050" y="80772"/>
                </a:lnTo>
                <a:lnTo>
                  <a:pt x="1924812" y="82296"/>
                </a:lnTo>
                <a:close/>
              </a:path>
              <a:path w="1951989" h="1401445">
                <a:moveTo>
                  <a:pt x="1940814" y="1311020"/>
                </a:moveTo>
                <a:lnTo>
                  <a:pt x="1940814" y="1256538"/>
                </a:lnTo>
                <a:lnTo>
                  <a:pt x="1940052" y="1263396"/>
                </a:lnTo>
                <a:lnTo>
                  <a:pt x="1940052" y="1270254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4050" y="1320546"/>
                </a:lnTo>
                <a:lnTo>
                  <a:pt x="1924812" y="1319784"/>
                </a:lnTo>
                <a:lnTo>
                  <a:pt x="1924812" y="1340537"/>
                </a:lnTo>
                <a:lnTo>
                  <a:pt x="1931462" y="1330363"/>
                </a:lnTo>
                <a:lnTo>
                  <a:pt x="1937811" y="1318312"/>
                </a:lnTo>
                <a:lnTo>
                  <a:pt x="1940814" y="1311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7799" y="3468623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8935" y="118012"/>
                </a:lnTo>
                <a:lnTo>
                  <a:pt x="1935302" y="78641"/>
                </a:lnTo>
                <a:lnTo>
                  <a:pt x="1911870" y="45548"/>
                </a:lnTo>
                <a:lnTo>
                  <a:pt x="1880328" y="20312"/>
                </a:lnTo>
                <a:lnTo>
                  <a:pt x="1842364" y="4512"/>
                </a:lnTo>
                <a:lnTo>
                  <a:pt x="1814322" y="0"/>
                </a:lnTo>
                <a:lnTo>
                  <a:pt x="144018" y="437"/>
                </a:lnTo>
                <a:lnTo>
                  <a:pt x="104748" y="5490"/>
                </a:lnTo>
                <a:lnTo>
                  <a:pt x="67298" y="22504"/>
                </a:lnTo>
                <a:lnTo>
                  <a:pt x="35871" y="49053"/>
                </a:lnTo>
                <a:lnTo>
                  <a:pt x="13075" y="83117"/>
                </a:lnTo>
                <a:lnTo>
                  <a:pt x="1523" y="122682"/>
                </a:lnTo>
                <a:lnTo>
                  <a:pt x="0" y="129540"/>
                </a:lnTo>
                <a:lnTo>
                  <a:pt x="0" y="1271778"/>
                </a:lnTo>
                <a:lnTo>
                  <a:pt x="1524" y="1278636"/>
                </a:lnTo>
                <a:lnTo>
                  <a:pt x="4265" y="1293853"/>
                </a:lnTo>
                <a:lnTo>
                  <a:pt x="8180" y="1306276"/>
                </a:lnTo>
                <a:lnTo>
                  <a:pt x="10668" y="1312225"/>
                </a:lnTo>
                <a:lnTo>
                  <a:pt x="10668" y="137922"/>
                </a:lnTo>
                <a:lnTo>
                  <a:pt x="12191" y="124206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6763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3621" y="86868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3832"/>
                </a:lnTo>
                <a:lnTo>
                  <a:pt x="80772" y="27432"/>
                </a:lnTo>
                <a:lnTo>
                  <a:pt x="86105" y="24384"/>
                </a:lnTo>
                <a:lnTo>
                  <a:pt x="92201" y="21336"/>
                </a:lnTo>
                <a:lnTo>
                  <a:pt x="92201" y="22098"/>
                </a:lnTo>
                <a:lnTo>
                  <a:pt x="98297" y="19050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1814322" y="11514"/>
                </a:lnTo>
                <a:lnTo>
                  <a:pt x="1834133" y="13716"/>
                </a:lnTo>
                <a:lnTo>
                  <a:pt x="1834133" y="13885"/>
                </a:lnTo>
                <a:lnTo>
                  <a:pt x="1840230" y="15240"/>
                </a:lnTo>
                <a:lnTo>
                  <a:pt x="1846326" y="17526"/>
                </a:lnTo>
                <a:lnTo>
                  <a:pt x="1852422" y="19050"/>
                </a:lnTo>
                <a:lnTo>
                  <a:pt x="1858518" y="22098"/>
                </a:lnTo>
                <a:lnTo>
                  <a:pt x="1858518" y="21336"/>
                </a:lnTo>
                <a:lnTo>
                  <a:pt x="1870710" y="27432"/>
                </a:lnTo>
                <a:lnTo>
                  <a:pt x="1870710" y="27889"/>
                </a:lnTo>
                <a:lnTo>
                  <a:pt x="1881377" y="34290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892045" y="42554"/>
                </a:lnTo>
                <a:lnTo>
                  <a:pt x="1901189" y="50292"/>
                </a:lnTo>
                <a:lnTo>
                  <a:pt x="1909572" y="60198"/>
                </a:lnTo>
                <a:lnTo>
                  <a:pt x="1909572" y="59436"/>
                </a:lnTo>
                <a:lnTo>
                  <a:pt x="1917192" y="70104"/>
                </a:lnTo>
                <a:lnTo>
                  <a:pt x="1924050" y="81534"/>
                </a:lnTo>
                <a:lnTo>
                  <a:pt x="1924050" y="80772"/>
                </a:lnTo>
                <a:lnTo>
                  <a:pt x="1927098" y="86868"/>
                </a:lnTo>
                <a:lnTo>
                  <a:pt x="1929383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3956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40052" y="137922"/>
                </a:lnTo>
                <a:lnTo>
                  <a:pt x="1940052" y="1312069"/>
                </a:lnTo>
                <a:lnTo>
                  <a:pt x="1942796" y="1305468"/>
                </a:lnTo>
                <a:lnTo>
                  <a:pt x="1946918" y="1292195"/>
                </a:lnTo>
                <a:lnTo>
                  <a:pt x="1949831" y="1278404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50292" y="1351026"/>
                </a:moveTo>
                <a:lnTo>
                  <a:pt x="41148" y="1341120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26670" y="1319784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0668" y="1263396"/>
                </a:lnTo>
                <a:lnTo>
                  <a:pt x="10668" y="1312225"/>
                </a:lnTo>
                <a:lnTo>
                  <a:pt x="33892" y="1349983"/>
                </a:lnTo>
                <a:lnTo>
                  <a:pt x="49530" y="1365748"/>
                </a:lnTo>
                <a:lnTo>
                  <a:pt x="49530" y="1351026"/>
                </a:lnTo>
                <a:lnTo>
                  <a:pt x="50292" y="1351026"/>
                </a:lnTo>
                <a:close/>
              </a:path>
              <a:path w="195199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1951990" h="1401445">
                <a:moveTo>
                  <a:pt x="70104" y="1380655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530" y="1351026"/>
                </a:lnTo>
                <a:lnTo>
                  <a:pt x="49530" y="1365748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655"/>
                </a:lnTo>
                <a:close/>
              </a:path>
              <a:path w="1951990" h="1401445">
                <a:moveTo>
                  <a:pt x="70103" y="33832"/>
                </a:moveTo>
                <a:lnTo>
                  <a:pt x="70103" y="33528"/>
                </a:lnTo>
                <a:lnTo>
                  <a:pt x="69341" y="34290"/>
                </a:lnTo>
                <a:lnTo>
                  <a:pt x="70103" y="33832"/>
                </a:lnTo>
                <a:close/>
              </a:path>
              <a:path w="1951990" h="1401445">
                <a:moveTo>
                  <a:pt x="111252" y="1386078"/>
                </a:moveTo>
                <a:lnTo>
                  <a:pt x="104394" y="1383792"/>
                </a:ln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0772" y="1373886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655"/>
                </a:lnTo>
                <a:lnTo>
                  <a:pt x="81949" y="1387084"/>
                </a:lnTo>
                <a:lnTo>
                  <a:pt x="93673" y="1392009"/>
                </a:lnTo>
                <a:lnTo>
                  <a:pt x="106142" y="1396075"/>
                </a:lnTo>
                <a:lnTo>
                  <a:pt x="110490" y="1397102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195199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1951990" h="1401445">
                <a:moveTo>
                  <a:pt x="1834133" y="1398577"/>
                </a:moveTo>
                <a:lnTo>
                  <a:pt x="1834133" y="1387602"/>
                </a:lnTo>
                <a:lnTo>
                  <a:pt x="1814322" y="1389803"/>
                </a:lnTo>
                <a:lnTo>
                  <a:pt x="137160" y="1389888"/>
                </a:lnTo>
                <a:lnTo>
                  <a:pt x="130302" y="1389126"/>
                </a:lnTo>
                <a:lnTo>
                  <a:pt x="123444" y="1388364"/>
                </a:lnTo>
                <a:lnTo>
                  <a:pt x="117348" y="1387602"/>
                </a:lnTo>
                <a:lnTo>
                  <a:pt x="110490" y="1386078"/>
                </a:lnTo>
                <a:lnTo>
                  <a:pt x="110490" y="1397102"/>
                </a:lnTo>
                <a:lnTo>
                  <a:pt x="118957" y="1399103"/>
                </a:lnTo>
                <a:lnTo>
                  <a:pt x="131771" y="1400912"/>
                </a:lnTo>
                <a:lnTo>
                  <a:pt x="144018" y="1401318"/>
                </a:lnTo>
                <a:lnTo>
                  <a:pt x="1814322" y="1401318"/>
                </a:lnTo>
                <a:lnTo>
                  <a:pt x="1833385" y="1398756"/>
                </a:lnTo>
                <a:lnTo>
                  <a:pt x="1834133" y="1398577"/>
                </a:lnTo>
                <a:close/>
              </a:path>
              <a:path w="195199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1951990" h="1401445">
                <a:moveTo>
                  <a:pt x="124206" y="1388364"/>
                </a:moveTo>
                <a:lnTo>
                  <a:pt x="123444" y="1388279"/>
                </a:lnTo>
                <a:lnTo>
                  <a:pt x="124206" y="1388364"/>
                </a:lnTo>
                <a:close/>
              </a:path>
              <a:path w="195199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1951990" h="1401445">
                <a:moveTo>
                  <a:pt x="131064" y="1389126"/>
                </a:moveTo>
                <a:lnTo>
                  <a:pt x="130302" y="1389049"/>
                </a:lnTo>
                <a:lnTo>
                  <a:pt x="131064" y="1389126"/>
                </a:lnTo>
                <a:close/>
              </a:path>
              <a:path w="1951990" h="1401445">
                <a:moveTo>
                  <a:pt x="1834133" y="13885"/>
                </a:moveTo>
                <a:lnTo>
                  <a:pt x="1834133" y="13716"/>
                </a:lnTo>
                <a:lnTo>
                  <a:pt x="1833372" y="13716"/>
                </a:lnTo>
                <a:lnTo>
                  <a:pt x="1834133" y="13885"/>
                </a:lnTo>
                <a:close/>
              </a:path>
              <a:path w="1951990" h="1401445">
                <a:moveTo>
                  <a:pt x="1870710" y="1386217"/>
                </a:moveTo>
                <a:lnTo>
                  <a:pt x="1870710" y="1373886"/>
                </a:lnTo>
                <a:lnTo>
                  <a:pt x="1858518" y="1379982"/>
                </a:lnTo>
                <a:lnTo>
                  <a:pt x="1846326" y="1384554"/>
                </a:lnTo>
                <a:lnTo>
                  <a:pt x="1846326" y="1383792"/>
                </a:lnTo>
                <a:lnTo>
                  <a:pt x="1840230" y="1386078"/>
                </a:lnTo>
                <a:lnTo>
                  <a:pt x="1833372" y="1387602"/>
                </a:lnTo>
                <a:lnTo>
                  <a:pt x="1834133" y="1387602"/>
                </a:lnTo>
                <a:lnTo>
                  <a:pt x="1834133" y="1398577"/>
                </a:lnTo>
                <a:lnTo>
                  <a:pt x="1847180" y="1395452"/>
                </a:lnTo>
                <a:lnTo>
                  <a:pt x="1860370" y="1390918"/>
                </a:lnTo>
                <a:lnTo>
                  <a:pt x="1870710" y="1386217"/>
                </a:lnTo>
                <a:close/>
              </a:path>
              <a:path w="1951990" h="1401445">
                <a:moveTo>
                  <a:pt x="1870710" y="27889"/>
                </a:moveTo>
                <a:lnTo>
                  <a:pt x="1870710" y="27432"/>
                </a:lnTo>
                <a:lnTo>
                  <a:pt x="1869948" y="27432"/>
                </a:lnTo>
                <a:lnTo>
                  <a:pt x="1870710" y="27889"/>
                </a:lnTo>
                <a:close/>
              </a:path>
              <a:path w="1951990" h="1401445">
                <a:moveTo>
                  <a:pt x="1892045" y="1359408"/>
                </a:moveTo>
                <a:lnTo>
                  <a:pt x="1881377" y="1367790"/>
                </a:lnTo>
                <a:lnTo>
                  <a:pt x="1881377" y="1367028"/>
                </a:lnTo>
                <a:lnTo>
                  <a:pt x="1869948" y="1373886"/>
                </a:lnTo>
                <a:lnTo>
                  <a:pt x="1870710" y="1373886"/>
                </a:lnTo>
                <a:lnTo>
                  <a:pt x="1870710" y="1386217"/>
                </a:lnTo>
                <a:lnTo>
                  <a:pt x="1872900" y="1385221"/>
                </a:lnTo>
                <a:lnTo>
                  <a:pt x="1884715" y="1378423"/>
                </a:lnTo>
                <a:lnTo>
                  <a:pt x="1891283" y="1373765"/>
                </a:lnTo>
                <a:lnTo>
                  <a:pt x="1891283" y="1360170"/>
                </a:lnTo>
                <a:lnTo>
                  <a:pt x="1892045" y="1359408"/>
                </a:lnTo>
                <a:close/>
              </a:path>
              <a:path w="1951990" h="1401445">
                <a:moveTo>
                  <a:pt x="1892045" y="42554"/>
                </a:moveTo>
                <a:lnTo>
                  <a:pt x="1892045" y="41910"/>
                </a:lnTo>
                <a:lnTo>
                  <a:pt x="1891283" y="41910"/>
                </a:lnTo>
                <a:lnTo>
                  <a:pt x="1892045" y="42554"/>
                </a:lnTo>
                <a:close/>
              </a:path>
              <a:path w="1951990" h="1401445">
                <a:moveTo>
                  <a:pt x="1930145" y="1331727"/>
                </a:moveTo>
                <a:lnTo>
                  <a:pt x="1930145" y="1308354"/>
                </a:lnTo>
                <a:lnTo>
                  <a:pt x="1924050" y="1320546"/>
                </a:lnTo>
                <a:lnTo>
                  <a:pt x="1924050" y="1319784"/>
                </a:lnTo>
                <a:lnTo>
                  <a:pt x="1917192" y="1331214"/>
                </a:lnTo>
                <a:lnTo>
                  <a:pt x="1909572" y="1341882"/>
                </a:lnTo>
                <a:lnTo>
                  <a:pt x="1909572" y="1341120"/>
                </a:lnTo>
                <a:lnTo>
                  <a:pt x="1901189" y="1351026"/>
                </a:lnTo>
                <a:lnTo>
                  <a:pt x="1891283" y="1360170"/>
                </a:lnTo>
                <a:lnTo>
                  <a:pt x="1891283" y="1373765"/>
                </a:lnTo>
                <a:lnTo>
                  <a:pt x="1895760" y="1370591"/>
                </a:lnTo>
                <a:lnTo>
                  <a:pt x="1905980" y="1361787"/>
                </a:lnTo>
                <a:lnTo>
                  <a:pt x="1915321" y="1352078"/>
                </a:lnTo>
                <a:lnTo>
                  <a:pt x="1923728" y="1341526"/>
                </a:lnTo>
                <a:lnTo>
                  <a:pt x="1930145" y="1331727"/>
                </a:lnTo>
                <a:close/>
              </a:path>
              <a:path w="1951990" h="1401445">
                <a:moveTo>
                  <a:pt x="1940052" y="1312069"/>
                </a:moveTo>
                <a:lnTo>
                  <a:pt x="1940052" y="1263396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3956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29383" y="1309116"/>
                </a:lnTo>
                <a:lnTo>
                  <a:pt x="1930145" y="1308354"/>
                </a:lnTo>
                <a:lnTo>
                  <a:pt x="1930145" y="1331727"/>
                </a:lnTo>
                <a:lnTo>
                  <a:pt x="1931146" y="1330198"/>
                </a:lnTo>
                <a:lnTo>
                  <a:pt x="1937521" y="1318157"/>
                </a:lnTo>
                <a:lnTo>
                  <a:pt x="1940052" y="131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92451" y="3755390"/>
            <a:ext cx="158242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 &amp; TRM PM –</a:t>
            </a:r>
            <a:endParaRPr sz="2000" dirty="0">
              <a:latin typeface="Calibri"/>
              <a:cs typeface="Calibri"/>
            </a:endParaRPr>
          </a:p>
          <a:p>
            <a:pPr marL="208915" marR="202565" algn="ctr">
              <a:lnSpc>
                <a:spcPts val="2210"/>
              </a:lnSpc>
              <a:spcBef>
                <a:spcPts val="1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Abiboul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DIOP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07799" y="5002529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9155" y="119033"/>
                </a:lnTo>
                <a:lnTo>
                  <a:pt x="1935757" y="79784"/>
                </a:lnTo>
                <a:lnTo>
                  <a:pt x="1911996" y="46064"/>
                </a:lnTo>
                <a:lnTo>
                  <a:pt x="1880022" y="20185"/>
                </a:lnTo>
                <a:lnTo>
                  <a:pt x="1841985" y="4460"/>
                </a:lnTo>
                <a:lnTo>
                  <a:pt x="1814322" y="762"/>
                </a:lnTo>
                <a:lnTo>
                  <a:pt x="1806702" y="0"/>
                </a:lnTo>
                <a:lnTo>
                  <a:pt x="132606" y="508"/>
                </a:lnTo>
                <a:lnTo>
                  <a:pt x="92061" y="9998"/>
                </a:lnTo>
                <a:lnTo>
                  <a:pt x="56303" y="30145"/>
                </a:lnTo>
                <a:lnTo>
                  <a:pt x="27590" y="59202"/>
                </a:lnTo>
                <a:lnTo>
                  <a:pt x="8181" y="95420"/>
                </a:lnTo>
                <a:lnTo>
                  <a:pt x="0" y="130302"/>
                </a:lnTo>
                <a:lnTo>
                  <a:pt x="0" y="1271778"/>
                </a:lnTo>
                <a:lnTo>
                  <a:pt x="1524" y="1278636"/>
                </a:lnTo>
                <a:lnTo>
                  <a:pt x="4085" y="1293735"/>
                </a:lnTo>
                <a:lnTo>
                  <a:pt x="7995" y="1306080"/>
                </a:lnTo>
                <a:lnTo>
                  <a:pt x="10668" y="1312495"/>
                </a:lnTo>
                <a:lnTo>
                  <a:pt x="10668" y="144780"/>
                </a:lnTo>
                <a:lnTo>
                  <a:pt x="10809" y="136040"/>
                </a:lnTo>
                <a:lnTo>
                  <a:pt x="19069" y="98795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69341" y="34834"/>
                </a:lnTo>
                <a:lnTo>
                  <a:pt x="69341" y="34290"/>
                </a:lnTo>
                <a:lnTo>
                  <a:pt x="80772" y="27432"/>
                </a:lnTo>
                <a:lnTo>
                  <a:pt x="86105" y="24384"/>
                </a:lnTo>
                <a:lnTo>
                  <a:pt x="92201" y="22098"/>
                </a:lnTo>
                <a:lnTo>
                  <a:pt x="98297" y="19050"/>
                </a:lnTo>
                <a:lnTo>
                  <a:pt x="98297" y="19812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1814322" y="11514"/>
                </a:lnTo>
                <a:lnTo>
                  <a:pt x="1834133" y="13716"/>
                </a:lnTo>
                <a:lnTo>
                  <a:pt x="1834133" y="13885"/>
                </a:lnTo>
                <a:lnTo>
                  <a:pt x="1840230" y="15240"/>
                </a:lnTo>
                <a:lnTo>
                  <a:pt x="1852422" y="19812"/>
                </a:lnTo>
                <a:lnTo>
                  <a:pt x="1852422" y="19050"/>
                </a:lnTo>
                <a:lnTo>
                  <a:pt x="1858518" y="22098"/>
                </a:lnTo>
                <a:lnTo>
                  <a:pt x="1864614" y="24384"/>
                </a:lnTo>
                <a:lnTo>
                  <a:pt x="1870710" y="27432"/>
                </a:lnTo>
                <a:lnTo>
                  <a:pt x="1870710" y="27889"/>
                </a:lnTo>
                <a:lnTo>
                  <a:pt x="1881377" y="34290"/>
                </a:lnTo>
                <a:lnTo>
                  <a:pt x="1892045" y="41910"/>
                </a:lnTo>
                <a:lnTo>
                  <a:pt x="1892045" y="42554"/>
                </a:lnTo>
                <a:lnTo>
                  <a:pt x="1901189" y="50292"/>
                </a:lnTo>
                <a:lnTo>
                  <a:pt x="1909572" y="60198"/>
                </a:lnTo>
                <a:lnTo>
                  <a:pt x="1909572" y="59436"/>
                </a:lnTo>
                <a:lnTo>
                  <a:pt x="1917192" y="70104"/>
                </a:lnTo>
                <a:lnTo>
                  <a:pt x="1924050" y="81534"/>
                </a:lnTo>
                <a:lnTo>
                  <a:pt x="1924050" y="80772"/>
                </a:lnTo>
                <a:lnTo>
                  <a:pt x="1930006" y="93921"/>
                </a:lnTo>
                <a:lnTo>
                  <a:pt x="1934475" y="105810"/>
                </a:lnTo>
                <a:lnTo>
                  <a:pt x="1937766" y="118110"/>
                </a:lnTo>
                <a:lnTo>
                  <a:pt x="1938527" y="124968"/>
                </a:lnTo>
                <a:lnTo>
                  <a:pt x="1938527" y="124206"/>
                </a:lnTo>
                <a:lnTo>
                  <a:pt x="1940052" y="137922"/>
                </a:lnTo>
                <a:lnTo>
                  <a:pt x="1940052" y="1312632"/>
                </a:lnTo>
                <a:lnTo>
                  <a:pt x="1943322" y="1304827"/>
                </a:lnTo>
                <a:lnTo>
                  <a:pt x="1947402" y="1291625"/>
                </a:lnTo>
                <a:lnTo>
                  <a:pt x="1950148" y="1278038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50292" y="1366548"/>
                </a:moveTo>
                <a:lnTo>
                  <a:pt x="50292" y="1351788"/>
                </a:lnTo>
                <a:lnTo>
                  <a:pt x="49530" y="1351026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33528" y="1331976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6764" y="1296924"/>
                </a:lnTo>
                <a:lnTo>
                  <a:pt x="15240" y="1290066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1430" y="1270254"/>
                </a:lnTo>
                <a:lnTo>
                  <a:pt x="11430" y="1271016"/>
                </a:lnTo>
                <a:lnTo>
                  <a:pt x="10668" y="1263396"/>
                </a:lnTo>
                <a:lnTo>
                  <a:pt x="10668" y="1312495"/>
                </a:lnTo>
                <a:lnTo>
                  <a:pt x="12975" y="1318035"/>
                </a:lnTo>
                <a:lnTo>
                  <a:pt x="18988" y="1329503"/>
                </a:lnTo>
                <a:lnTo>
                  <a:pt x="25994" y="1340386"/>
                </a:lnTo>
                <a:lnTo>
                  <a:pt x="33954" y="1350587"/>
                </a:lnTo>
                <a:lnTo>
                  <a:pt x="42828" y="1360008"/>
                </a:lnTo>
                <a:lnTo>
                  <a:pt x="50292" y="1366548"/>
                </a:lnTo>
                <a:close/>
              </a:path>
              <a:path w="195199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1951990" h="1401445">
                <a:moveTo>
                  <a:pt x="49926" y="1351391"/>
                </a:moveTo>
                <a:lnTo>
                  <a:pt x="49530" y="1350962"/>
                </a:lnTo>
                <a:lnTo>
                  <a:pt x="49926" y="1351391"/>
                </a:lnTo>
                <a:close/>
              </a:path>
              <a:path w="1951990" h="1401445">
                <a:moveTo>
                  <a:pt x="50292" y="1351788"/>
                </a:moveTo>
                <a:lnTo>
                  <a:pt x="49926" y="1351391"/>
                </a:lnTo>
                <a:lnTo>
                  <a:pt x="49530" y="1351026"/>
                </a:lnTo>
                <a:lnTo>
                  <a:pt x="50292" y="1351788"/>
                </a:lnTo>
                <a:close/>
              </a:path>
              <a:path w="1951990" h="1401445">
                <a:moveTo>
                  <a:pt x="70104" y="1380732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926" y="1351391"/>
                </a:lnTo>
                <a:lnTo>
                  <a:pt x="50292" y="1351788"/>
                </a:lnTo>
                <a:lnTo>
                  <a:pt x="50292" y="1366548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732"/>
                </a:lnTo>
                <a:close/>
              </a:path>
              <a:path w="1951990" h="1401445">
                <a:moveTo>
                  <a:pt x="70103" y="34290"/>
                </a:moveTo>
                <a:lnTo>
                  <a:pt x="69341" y="34290"/>
                </a:lnTo>
                <a:lnTo>
                  <a:pt x="69341" y="34834"/>
                </a:lnTo>
                <a:lnTo>
                  <a:pt x="70103" y="34290"/>
                </a:lnTo>
                <a:close/>
              </a:path>
              <a:path w="1951990" h="1401445">
                <a:moveTo>
                  <a:pt x="111252" y="1386078"/>
                </a:move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0772" y="1373886"/>
                </a:lnTo>
                <a:lnTo>
                  <a:pt x="80772" y="1374648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732"/>
                </a:lnTo>
                <a:lnTo>
                  <a:pt x="81934" y="1387284"/>
                </a:lnTo>
                <a:lnTo>
                  <a:pt x="93700" y="1392409"/>
                </a:lnTo>
                <a:lnTo>
                  <a:pt x="105915" y="1396340"/>
                </a:lnTo>
                <a:lnTo>
                  <a:pt x="110490" y="1397350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195199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1951990" h="1401445">
                <a:moveTo>
                  <a:pt x="124206" y="1399854"/>
                </a:moveTo>
                <a:lnTo>
                  <a:pt x="124206" y="1389126"/>
                </a:lnTo>
                <a:lnTo>
                  <a:pt x="110490" y="1386078"/>
                </a:lnTo>
                <a:lnTo>
                  <a:pt x="110490" y="1397350"/>
                </a:lnTo>
                <a:lnTo>
                  <a:pt x="118455" y="1399111"/>
                </a:lnTo>
                <a:lnTo>
                  <a:pt x="124206" y="1399854"/>
                </a:lnTo>
                <a:close/>
              </a:path>
              <a:path w="195199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1951990" h="1401445">
                <a:moveTo>
                  <a:pt x="131064" y="1389888"/>
                </a:moveTo>
                <a:lnTo>
                  <a:pt x="123444" y="1388364"/>
                </a:lnTo>
                <a:lnTo>
                  <a:pt x="124206" y="1389126"/>
                </a:lnTo>
                <a:lnTo>
                  <a:pt x="124206" y="1399854"/>
                </a:lnTo>
                <a:lnTo>
                  <a:pt x="130302" y="1400642"/>
                </a:lnTo>
                <a:lnTo>
                  <a:pt x="130302" y="1389888"/>
                </a:lnTo>
                <a:lnTo>
                  <a:pt x="131064" y="1389888"/>
                </a:lnTo>
                <a:close/>
              </a:path>
              <a:path w="195199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1951990" h="1401445">
                <a:moveTo>
                  <a:pt x="1834133" y="1398841"/>
                </a:moveTo>
                <a:lnTo>
                  <a:pt x="1834133" y="1387602"/>
                </a:lnTo>
                <a:lnTo>
                  <a:pt x="1827276" y="1389126"/>
                </a:lnTo>
                <a:lnTo>
                  <a:pt x="1827276" y="1388364"/>
                </a:lnTo>
                <a:lnTo>
                  <a:pt x="1820418" y="1389888"/>
                </a:lnTo>
                <a:lnTo>
                  <a:pt x="1813560" y="1389888"/>
                </a:lnTo>
                <a:lnTo>
                  <a:pt x="1806702" y="1390650"/>
                </a:lnTo>
                <a:lnTo>
                  <a:pt x="144018" y="1390650"/>
                </a:lnTo>
                <a:lnTo>
                  <a:pt x="137160" y="1389888"/>
                </a:lnTo>
                <a:lnTo>
                  <a:pt x="130302" y="1389888"/>
                </a:lnTo>
                <a:lnTo>
                  <a:pt x="130302" y="1400642"/>
                </a:lnTo>
                <a:lnTo>
                  <a:pt x="131198" y="1400758"/>
                </a:lnTo>
                <a:lnTo>
                  <a:pt x="144018" y="1401318"/>
                </a:lnTo>
                <a:lnTo>
                  <a:pt x="1814322" y="1401318"/>
                </a:lnTo>
                <a:lnTo>
                  <a:pt x="1833031" y="1399091"/>
                </a:lnTo>
                <a:lnTo>
                  <a:pt x="1834133" y="1398841"/>
                </a:lnTo>
                <a:close/>
              </a:path>
              <a:path w="1951990" h="1401445">
                <a:moveTo>
                  <a:pt x="1834133" y="13885"/>
                </a:moveTo>
                <a:lnTo>
                  <a:pt x="1834133" y="13716"/>
                </a:lnTo>
                <a:lnTo>
                  <a:pt x="1833372" y="13716"/>
                </a:lnTo>
                <a:lnTo>
                  <a:pt x="1834133" y="13885"/>
                </a:lnTo>
                <a:close/>
              </a:path>
              <a:path w="1951990" h="1401445">
                <a:moveTo>
                  <a:pt x="1870710" y="1373886"/>
                </a:moveTo>
                <a:lnTo>
                  <a:pt x="1858518" y="1379982"/>
                </a:lnTo>
                <a:lnTo>
                  <a:pt x="1846326" y="1384554"/>
                </a:lnTo>
                <a:lnTo>
                  <a:pt x="1840230" y="1386078"/>
                </a:lnTo>
                <a:lnTo>
                  <a:pt x="1833372" y="1387602"/>
                </a:lnTo>
                <a:lnTo>
                  <a:pt x="1834133" y="1387602"/>
                </a:lnTo>
                <a:lnTo>
                  <a:pt x="1834133" y="1398841"/>
                </a:lnTo>
                <a:lnTo>
                  <a:pt x="1846562" y="1396026"/>
                </a:lnTo>
                <a:lnTo>
                  <a:pt x="1859630" y="1391592"/>
                </a:lnTo>
                <a:lnTo>
                  <a:pt x="1869948" y="1386884"/>
                </a:lnTo>
                <a:lnTo>
                  <a:pt x="1869948" y="1374648"/>
                </a:lnTo>
                <a:lnTo>
                  <a:pt x="1870710" y="1373886"/>
                </a:lnTo>
                <a:close/>
              </a:path>
              <a:path w="1951990" h="1401445">
                <a:moveTo>
                  <a:pt x="1870710" y="27889"/>
                </a:moveTo>
                <a:lnTo>
                  <a:pt x="1870710" y="27432"/>
                </a:lnTo>
                <a:lnTo>
                  <a:pt x="1869948" y="27432"/>
                </a:lnTo>
                <a:lnTo>
                  <a:pt x="1870710" y="27889"/>
                </a:lnTo>
                <a:close/>
              </a:path>
              <a:path w="1951990" h="1401445">
                <a:moveTo>
                  <a:pt x="1892045" y="1359408"/>
                </a:moveTo>
                <a:lnTo>
                  <a:pt x="1881377" y="1367790"/>
                </a:lnTo>
                <a:lnTo>
                  <a:pt x="1881377" y="1367028"/>
                </a:lnTo>
                <a:lnTo>
                  <a:pt x="1869948" y="1374648"/>
                </a:lnTo>
                <a:lnTo>
                  <a:pt x="1869948" y="1386884"/>
                </a:lnTo>
                <a:lnTo>
                  <a:pt x="1872155" y="1385877"/>
                </a:lnTo>
                <a:lnTo>
                  <a:pt x="1884058" y="1378971"/>
                </a:lnTo>
                <a:lnTo>
                  <a:pt x="1891283" y="1373807"/>
                </a:lnTo>
                <a:lnTo>
                  <a:pt x="1891283" y="1360170"/>
                </a:lnTo>
                <a:lnTo>
                  <a:pt x="1892045" y="1359408"/>
                </a:lnTo>
                <a:close/>
              </a:path>
              <a:path w="1951990" h="1401445">
                <a:moveTo>
                  <a:pt x="1892045" y="42554"/>
                </a:moveTo>
                <a:lnTo>
                  <a:pt x="1892045" y="41910"/>
                </a:lnTo>
                <a:lnTo>
                  <a:pt x="1891283" y="41910"/>
                </a:lnTo>
                <a:lnTo>
                  <a:pt x="1892045" y="42554"/>
                </a:lnTo>
                <a:close/>
              </a:path>
              <a:path w="1951990" h="1401445">
                <a:moveTo>
                  <a:pt x="1930145" y="1331738"/>
                </a:moveTo>
                <a:lnTo>
                  <a:pt x="1930145" y="1308354"/>
                </a:lnTo>
                <a:lnTo>
                  <a:pt x="1924050" y="1320546"/>
                </a:lnTo>
                <a:lnTo>
                  <a:pt x="1917192" y="1331976"/>
                </a:lnTo>
                <a:lnTo>
                  <a:pt x="1917192" y="1331214"/>
                </a:lnTo>
                <a:lnTo>
                  <a:pt x="1909572" y="1341882"/>
                </a:lnTo>
                <a:lnTo>
                  <a:pt x="1901189" y="1351788"/>
                </a:lnTo>
                <a:lnTo>
                  <a:pt x="1901189" y="1351026"/>
                </a:lnTo>
                <a:lnTo>
                  <a:pt x="1891283" y="1360170"/>
                </a:lnTo>
                <a:lnTo>
                  <a:pt x="1891283" y="1373807"/>
                </a:lnTo>
                <a:lnTo>
                  <a:pt x="1895261" y="1370965"/>
                </a:lnTo>
                <a:lnTo>
                  <a:pt x="1905683" y="1361947"/>
                </a:lnTo>
                <a:lnTo>
                  <a:pt x="1915245" y="1352008"/>
                </a:lnTo>
                <a:lnTo>
                  <a:pt x="1923870" y="1341237"/>
                </a:lnTo>
                <a:lnTo>
                  <a:pt x="1930145" y="1331738"/>
                </a:lnTo>
                <a:close/>
              </a:path>
              <a:path w="1951990" h="1401445">
                <a:moveTo>
                  <a:pt x="1940052" y="1312632"/>
                </a:moveTo>
                <a:lnTo>
                  <a:pt x="1940052" y="1263396"/>
                </a:lnTo>
                <a:lnTo>
                  <a:pt x="1939289" y="1271016"/>
                </a:lnTo>
                <a:lnTo>
                  <a:pt x="1939289" y="1270254"/>
                </a:lnTo>
                <a:lnTo>
                  <a:pt x="1937766" y="1283970"/>
                </a:lnTo>
                <a:lnTo>
                  <a:pt x="1936242" y="1290066"/>
                </a:lnTo>
                <a:lnTo>
                  <a:pt x="1933956" y="1296924"/>
                </a:lnTo>
                <a:lnTo>
                  <a:pt x="1933956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29383" y="1309116"/>
                </a:lnTo>
                <a:lnTo>
                  <a:pt x="1930145" y="1308354"/>
                </a:lnTo>
                <a:lnTo>
                  <a:pt x="1930145" y="1331738"/>
                </a:lnTo>
                <a:lnTo>
                  <a:pt x="1931477" y="1329723"/>
                </a:lnTo>
                <a:lnTo>
                  <a:pt x="1937987" y="1317557"/>
                </a:lnTo>
                <a:lnTo>
                  <a:pt x="1940052" y="1312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97963" y="5168900"/>
            <a:ext cx="1752600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eams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eac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includ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/TX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2 Ri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41376" y="3483545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9337" y="118276"/>
                </a:lnTo>
                <a:lnTo>
                  <a:pt x="1936170" y="79173"/>
                </a:lnTo>
                <a:lnTo>
                  <a:pt x="1912195" y="45666"/>
                </a:lnTo>
                <a:lnTo>
                  <a:pt x="1879897" y="19902"/>
                </a:lnTo>
                <a:lnTo>
                  <a:pt x="1841762" y="4028"/>
                </a:lnTo>
                <a:lnTo>
                  <a:pt x="1814322" y="0"/>
                </a:lnTo>
                <a:lnTo>
                  <a:pt x="144780" y="564"/>
                </a:lnTo>
                <a:lnTo>
                  <a:pt x="105063" y="5630"/>
                </a:lnTo>
                <a:lnTo>
                  <a:pt x="67858" y="22210"/>
                </a:lnTo>
                <a:lnTo>
                  <a:pt x="37050" y="48244"/>
                </a:lnTo>
                <a:lnTo>
                  <a:pt x="14364" y="82234"/>
                </a:lnTo>
                <a:lnTo>
                  <a:pt x="1523" y="122682"/>
                </a:lnTo>
                <a:lnTo>
                  <a:pt x="0" y="137160"/>
                </a:lnTo>
                <a:lnTo>
                  <a:pt x="0" y="1264158"/>
                </a:lnTo>
                <a:lnTo>
                  <a:pt x="8688" y="1305628"/>
                </a:lnTo>
                <a:lnTo>
                  <a:pt x="11430" y="1312231"/>
                </a:lnTo>
                <a:lnTo>
                  <a:pt x="11430" y="137922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7525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1336" y="94488"/>
                </a:lnTo>
                <a:lnTo>
                  <a:pt x="21336" y="92964"/>
                </a:lnTo>
                <a:lnTo>
                  <a:pt x="27431" y="80772"/>
                </a:lnTo>
                <a:lnTo>
                  <a:pt x="27431" y="81534"/>
                </a:lnTo>
                <a:lnTo>
                  <a:pt x="33527" y="71374"/>
                </a:lnTo>
                <a:lnTo>
                  <a:pt x="33527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2098"/>
                </a:lnTo>
                <a:lnTo>
                  <a:pt x="98297" y="19431"/>
                </a:lnTo>
                <a:lnTo>
                  <a:pt x="98297" y="19050"/>
                </a:lnTo>
                <a:lnTo>
                  <a:pt x="105155" y="17526"/>
                </a:lnTo>
                <a:lnTo>
                  <a:pt x="111252" y="15240"/>
                </a:lnTo>
                <a:lnTo>
                  <a:pt x="117348" y="13885"/>
                </a:lnTo>
                <a:lnTo>
                  <a:pt x="117348" y="13716"/>
                </a:lnTo>
                <a:lnTo>
                  <a:pt x="137922" y="11430"/>
                </a:lnTo>
                <a:lnTo>
                  <a:pt x="1814322" y="11430"/>
                </a:lnTo>
                <a:lnTo>
                  <a:pt x="1821180" y="12192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40992" y="15494"/>
                </a:lnTo>
                <a:lnTo>
                  <a:pt x="1847222" y="17559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59280" y="21336"/>
                </a:lnTo>
                <a:lnTo>
                  <a:pt x="1865376" y="24384"/>
                </a:lnTo>
                <a:lnTo>
                  <a:pt x="1865376" y="24765"/>
                </a:lnTo>
                <a:lnTo>
                  <a:pt x="1870710" y="27432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27860" y="88392"/>
                </a:lnTo>
                <a:lnTo>
                  <a:pt x="1930145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1675"/>
                </a:lnTo>
                <a:lnTo>
                  <a:pt x="1943370" y="1305462"/>
                </a:lnTo>
                <a:lnTo>
                  <a:pt x="1947381" y="1292177"/>
                </a:lnTo>
                <a:lnTo>
                  <a:pt x="1950107" y="1278386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22098" y="1309116"/>
                </a:moveTo>
                <a:lnTo>
                  <a:pt x="19050" y="1302258"/>
                </a:lnTo>
                <a:lnTo>
                  <a:pt x="19050" y="1303020"/>
                </a:lnTo>
                <a:lnTo>
                  <a:pt x="17526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1430" y="1263396"/>
                </a:lnTo>
                <a:lnTo>
                  <a:pt x="11430" y="1312231"/>
                </a:lnTo>
                <a:lnTo>
                  <a:pt x="13634" y="1317541"/>
                </a:lnTo>
                <a:lnTo>
                  <a:pt x="19613" y="1328960"/>
                </a:lnTo>
                <a:lnTo>
                  <a:pt x="21336" y="1331655"/>
                </a:lnTo>
                <a:lnTo>
                  <a:pt x="21336" y="1308354"/>
                </a:lnTo>
                <a:lnTo>
                  <a:pt x="22098" y="1309116"/>
                </a:lnTo>
                <a:close/>
              </a:path>
              <a:path w="1951990" h="1401445">
                <a:moveTo>
                  <a:pt x="22097" y="92964"/>
                </a:moveTo>
                <a:lnTo>
                  <a:pt x="21336" y="92964"/>
                </a:lnTo>
                <a:lnTo>
                  <a:pt x="21336" y="94488"/>
                </a:lnTo>
                <a:lnTo>
                  <a:pt x="22097" y="92964"/>
                </a:lnTo>
                <a:close/>
              </a:path>
              <a:path w="1951990" h="1401445">
                <a:moveTo>
                  <a:pt x="34290" y="1331214"/>
                </a:moveTo>
                <a:lnTo>
                  <a:pt x="27432" y="1319784"/>
                </a:lnTo>
                <a:lnTo>
                  <a:pt x="27432" y="1320546"/>
                </a:lnTo>
                <a:lnTo>
                  <a:pt x="21336" y="1308354"/>
                </a:lnTo>
                <a:lnTo>
                  <a:pt x="21336" y="1331655"/>
                </a:lnTo>
                <a:lnTo>
                  <a:pt x="26561" y="1339828"/>
                </a:lnTo>
                <a:lnTo>
                  <a:pt x="33528" y="1348929"/>
                </a:lnTo>
                <a:lnTo>
                  <a:pt x="33528" y="1331214"/>
                </a:lnTo>
                <a:lnTo>
                  <a:pt x="34290" y="1331214"/>
                </a:lnTo>
                <a:close/>
              </a:path>
              <a:path w="1951990" h="1401445">
                <a:moveTo>
                  <a:pt x="34290" y="70104"/>
                </a:moveTo>
                <a:lnTo>
                  <a:pt x="33527" y="70104"/>
                </a:lnTo>
                <a:lnTo>
                  <a:pt x="33527" y="71374"/>
                </a:lnTo>
                <a:lnTo>
                  <a:pt x="34290" y="70104"/>
                </a:lnTo>
                <a:close/>
              </a:path>
              <a:path w="1951990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910" y="1341120"/>
                </a:lnTo>
                <a:lnTo>
                  <a:pt x="41910" y="1341882"/>
                </a:lnTo>
                <a:lnTo>
                  <a:pt x="33528" y="1331214"/>
                </a:lnTo>
                <a:lnTo>
                  <a:pt x="33528" y="1348929"/>
                </a:lnTo>
                <a:lnTo>
                  <a:pt x="34414" y="1350087"/>
                </a:lnTo>
                <a:lnTo>
                  <a:pt x="43107" y="1359680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1990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1990" h="1401445">
                <a:moveTo>
                  <a:pt x="81534" y="1373886"/>
                </a:move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0772" y="1386119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1990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1990" h="1401445">
                <a:moveTo>
                  <a:pt x="99060" y="1382268"/>
                </a:moveTo>
                <a:lnTo>
                  <a:pt x="92964" y="1379982"/>
                </a:lnTo>
                <a:lnTo>
                  <a:pt x="80772" y="1373886"/>
                </a:lnTo>
                <a:lnTo>
                  <a:pt x="80772" y="1386119"/>
                </a:lnTo>
                <a:lnTo>
                  <a:pt x="83033" y="1387359"/>
                </a:lnTo>
                <a:lnTo>
                  <a:pt x="94867" y="1392206"/>
                </a:lnTo>
                <a:lnTo>
                  <a:pt x="98298" y="1393334"/>
                </a:lnTo>
                <a:lnTo>
                  <a:pt x="98298" y="1382268"/>
                </a:lnTo>
                <a:lnTo>
                  <a:pt x="99060" y="1382268"/>
                </a:lnTo>
                <a:close/>
              </a:path>
              <a:path w="1951990" h="1401445">
                <a:moveTo>
                  <a:pt x="99059" y="19050"/>
                </a:moveTo>
                <a:lnTo>
                  <a:pt x="98297" y="19050"/>
                </a:lnTo>
                <a:lnTo>
                  <a:pt x="98297" y="19431"/>
                </a:lnTo>
                <a:lnTo>
                  <a:pt x="99059" y="19050"/>
                </a:lnTo>
                <a:close/>
              </a:path>
              <a:path w="1951990" h="1401445">
                <a:moveTo>
                  <a:pt x="118110" y="1387602"/>
                </a:moveTo>
                <a:lnTo>
                  <a:pt x="111252" y="1386078"/>
                </a:lnTo>
                <a:lnTo>
                  <a:pt x="105156" y="1383792"/>
                </a:lnTo>
                <a:lnTo>
                  <a:pt x="105156" y="1384554"/>
                </a:lnTo>
                <a:lnTo>
                  <a:pt x="98298" y="1382268"/>
                </a:lnTo>
                <a:lnTo>
                  <a:pt x="98298" y="1393334"/>
                </a:lnTo>
                <a:lnTo>
                  <a:pt x="106961" y="1396181"/>
                </a:lnTo>
                <a:lnTo>
                  <a:pt x="117348" y="1398660"/>
                </a:lnTo>
                <a:lnTo>
                  <a:pt x="117348" y="1387602"/>
                </a:lnTo>
                <a:lnTo>
                  <a:pt x="118110" y="1387602"/>
                </a:lnTo>
                <a:close/>
              </a:path>
              <a:path w="1951990" h="1401445">
                <a:moveTo>
                  <a:pt x="118110" y="13716"/>
                </a:moveTo>
                <a:lnTo>
                  <a:pt x="117348" y="13716"/>
                </a:lnTo>
                <a:lnTo>
                  <a:pt x="117348" y="13885"/>
                </a:lnTo>
                <a:lnTo>
                  <a:pt x="118110" y="13716"/>
                </a:lnTo>
                <a:close/>
              </a:path>
              <a:path w="1951990" h="1401445">
                <a:moveTo>
                  <a:pt x="1821180" y="1400443"/>
                </a:moveTo>
                <a:lnTo>
                  <a:pt x="1821180" y="1389126"/>
                </a:lnTo>
                <a:lnTo>
                  <a:pt x="1814322" y="1389888"/>
                </a:lnTo>
                <a:lnTo>
                  <a:pt x="137922" y="1389888"/>
                </a:lnTo>
                <a:lnTo>
                  <a:pt x="117348" y="1387602"/>
                </a:lnTo>
                <a:lnTo>
                  <a:pt x="117348" y="1398660"/>
                </a:lnTo>
                <a:lnTo>
                  <a:pt x="119312" y="1399129"/>
                </a:lnTo>
                <a:lnTo>
                  <a:pt x="131920" y="1400893"/>
                </a:lnTo>
                <a:lnTo>
                  <a:pt x="144780" y="1401318"/>
                </a:lnTo>
                <a:lnTo>
                  <a:pt x="1814322" y="1401318"/>
                </a:lnTo>
                <a:lnTo>
                  <a:pt x="1821180" y="1400443"/>
                </a:lnTo>
                <a:close/>
              </a:path>
              <a:path w="1951990" h="1401445">
                <a:moveTo>
                  <a:pt x="1821180" y="12268"/>
                </a:moveTo>
                <a:lnTo>
                  <a:pt x="1820418" y="12192"/>
                </a:lnTo>
                <a:lnTo>
                  <a:pt x="1821180" y="12268"/>
                </a:lnTo>
                <a:close/>
              </a:path>
              <a:path w="1951990" h="1401445">
                <a:moveTo>
                  <a:pt x="1828038" y="1399568"/>
                </a:moveTo>
                <a:lnTo>
                  <a:pt x="1828038" y="1388364"/>
                </a:lnTo>
                <a:lnTo>
                  <a:pt x="1820418" y="1389126"/>
                </a:lnTo>
                <a:lnTo>
                  <a:pt x="1821180" y="1389126"/>
                </a:lnTo>
                <a:lnTo>
                  <a:pt x="1821180" y="1400443"/>
                </a:lnTo>
                <a:lnTo>
                  <a:pt x="1828038" y="1399568"/>
                </a:lnTo>
                <a:close/>
              </a:path>
              <a:path w="1951990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1990" h="1401445">
                <a:moveTo>
                  <a:pt x="1840992" y="1397093"/>
                </a:moveTo>
                <a:lnTo>
                  <a:pt x="1840992" y="1386078"/>
                </a:lnTo>
                <a:lnTo>
                  <a:pt x="1834133" y="1387602"/>
                </a:lnTo>
                <a:lnTo>
                  <a:pt x="1827276" y="1388364"/>
                </a:lnTo>
                <a:lnTo>
                  <a:pt x="1828038" y="1388364"/>
                </a:lnTo>
                <a:lnTo>
                  <a:pt x="1828038" y="1399568"/>
                </a:lnTo>
                <a:lnTo>
                  <a:pt x="1833467" y="1398876"/>
                </a:lnTo>
                <a:lnTo>
                  <a:pt x="1840992" y="1397093"/>
                </a:lnTo>
                <a:close/>
              </a:path>
              <a:path w="1951990" h="1401445">
                <a:moveTo>
                  <a:pt x="1840992" y="15494"/>
                </a:moveTo>
                <a:lnTo>
                  <a:pt x="1840992" y="15240"/>
                </a:lnTo>
                <a:lnTo>
                  <a:pt x="1840230" y="15240"/>
                </a:lnTo>
                <a:lnTo>
                  <a:pt x="1840992" y="15494"/>
                </a:lnTo>
                <a:close/>
              </a:path>
              <a:path w="1951990" h="1401445">
                <a:moveTo>
                  <a:pt x="1865376" y="1388868"/>
                </a:moveTo>
                <a:lnTo>
                  <a:pt x="1865376" y="1376934"/>
                </a:lnTo>
                <a:lnTo>
                  <a:pt x="1859280" y="1379982"/>
                </a:lnTo>
                <a:lnTo>
                  <a:pt x="1847088" y="1384554"/>
                </a:lnTo>
                <a:lnTo>
                  <a:pt x="1847088" y="1383792"/>
                </a:lnTo>
                <a:lnTo>
                  <a:pt x="1840230" y="1386078"/>
                </a:lnTo>
                <a:lnTo>
                  <a:pt x="1840992" y="1386078"/>
                </a:lnTo>
                <a:lnTo>
                  <a:pt x="1840992" y="1397093"/>
                </a:lnTo>
                <a:lnTo>
                  <a:pt x="1847222" y="1395617"/>
                </a:lnTo>
                <a:lnTo>
                  <a:pt x="1860423" y="1391108"/>
                </a:lnTo>
                <a:lnTo>
                  <a:pt x="1865376" y="1388868"/>
                </a:lnTo>
                <a:close/>
              </a:path>
              <a:path w="1951990" h="1401445">
                <a:moveTo>
                  <a:pt x="1865376" y="24765"/>
                </a:moveTo>
                <a:lnTo>
                  <a:pt x="1865376" y="24384"/>
                </a:lnTo>
                <a:lnTo>
                  <a:pt x="1864614" y="24384"/>
                </a:lnTo>
                <a:lnTo>
                  <a:pt x="1865376" y="24765"/>
                </a:lnTo>
                <a:close/>
              </a:path>
              <a:path w="1951990" h="1401445">
                <a:moveTo>
                  <a:pt x="1882139" y="1367028"/>
                </a:moveTo>
                <a:lnTo>
                  <a:pt x="1870710" y="1373886"/>
                </a:lnTo>
                <a:lnTo>
                  <a:pt x="1864614" y="1376934"/>
                </a:lnTo>
                <a:lnTo>
                  <a:pt x="1865376" y="1376934"/>
                </a:lnTo>
                <a:lnTo>
                  <a:pt x="1865376" y="1388868"/>
                </a:lnTo>
                <a:lnTo>
                  <a:pt x="1873005" y="1385418"/>
                </a:lnTo>
                <a:lnTo>
                  <a:pt x="1881377" y="1380629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1990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1990" h="1401445">
                <a:moveTo>
                  <a:pt x="1901952" y="1365709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59408"/>
                </a:lnTo>
                <a:lnTo>
                  <a:pt x="1881377" y="1367790"/>
                </a:lnTo>
                <a:lnTo>
                  <a:pt x="1881377" y="1380629"/>
                </a:lnTo>
                <a:lnTo>
                  <a:pt x="1884901" y="1378614"/>
                </a:lnTo>
                <a:lnTo>
                  <a:pt x="1896044" y="1370762"/>
                </a:lnTo>
                <a:lnTo>
                  <a:pt x="1901952" y="1365709"/>
                </a:lnTo>
                <a:close/>
              </a:path>
              <a:path w="1951990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1990" h="1401445">
                <a:moveTo>
                  <a:pt x="1927860" y="1336176"/>
                </a:moveTo>
                <a:lnTo>
                  <a:pt x="1927860" y="1314450"/>
                </a:lnTo>
                <a:lnTo>
                  <a:pt x="1924812" y="1320546"/>
                </a:lnTo>
                <a:lnTo>
                  <a:pt x="1924812" y="1319784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709"/>
                </a:lnTo>
                <a:lnTo>
                  <a:pt x="1906368" y="1361932"/>
                </a:lnTo>
                <a:lnTo>
                  <a:pt x="1915806" y="1352191"/>
                </a:lnTo>
                <a:lnTo>
                  <a:pt x="1924292" y="1341605"/>
                </a:lnTo>
                <a:lnTo>
                  <a:pt x="1927860" y="1336176"/>
                </a:lnTo>
                <a:close/>
              </a:path>
              <a:path w="1951990" h="1401445">
                <a:moveTo>
                  <a:pt x="1927860" y="88392"/>
                </a:moveTo>
                <a:lnTo>
                  <a:pt x="1927860" y="86868"/>
                </a:lnTo>
                <a:lnTo>
                  <a:pt x="1927098" y="86868"/>
                </a:lnTo>
                <a:lnTo>
                  <a:pt x="1927860" y="88392"/>
                </a:lnTo>
                <a:close/>
              </a:path>
              <a:path w="1951990" h="1401445">
                <a:moveTo>
                  <a:pt x="1940814" y="1311675"/>
                </a:moveTo>
                <a:lnTo>
                  <a:pt x="1940814" y="1263396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098" y="1314450"/>
                </a:lnTo>
                <a:lnTo>
                  <a:pt x="1927860" y="1314450"/>
                </a:lnTo>
                <a:lnTo>
                  <a:pt x="1927860" y="1336176"/>
                </a:lnTo>
                <a:lnTo>
                  <a:pt x="1931759" y="1330243"/>
                </a:lnTo>
                <a:lnTo>
                  <a:pt x="1938140" y="1318173"/>
                </a:lnTo>
                <a:lnTo>
                  <a:pt x="1940814" y="1311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68139" y="3896359"/>
            <a:ext cx="163703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5080" indent="-50800">
              <a:lnSpc>
                <a:spcPts val="22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1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PM – Abdou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10919" y="5002529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7"/>
                </a:moveTo>
                <a:lnTo>
                  <a:pt x="1951482" y="137159"/>
                </a:lnTo>
                <a:lnTo>
                  <a:pt x="1949359" y="119041"/>
                </a:lnTo>
                <a:lnTo>
                  <a:pt x="1936242" y="79657"/>
                </a:lnTo>
                <a:lnTo>
                  <a:pt x="1912419" y="45934"/>
                </a:lnTo>
                <a:lnTo>
                  <a:pt x="1880155" y="19990"/>
                </a:lnTo>
                <a:lnTo>
                  <a:pt x="1841925" y="4318"/>
                </a:lnTo>
                <a:lnTo>
                  <a:pt x="1814322" y="761"/>
                </a:lnTo>
                <a:lnTo>
                  <a:pt x="1807464" y="0"/>
                </a:lnTo>
                <a:lnTo>
                  <a:pt x="132457" y="670"/>
                </a:lnTo>
                <a:lnTo>
                  <a:pt x="91837" y="10230"/>
                </a:lnTo>
                <a:lnTo>
                  <a:pt x="56743" y="30004"/>
                </a:lnTo>
                <a:lnTo>
                  <a:pt x="28667" y="58679"/>
                </a:lnTo>
                <a:lnTo>
                  <a:pt x="9102" y="94941"/>
                </a:lnTo>
                <a:lnTo>
                  <a:pt x="761" y="130301"/>
                </a:lnTo>
                <a:lnTo>
                  <a:pt x="0" y="137159"/>
                </a:lnTo>
                <a:lnTo>
                  <a:pt x="0" y="1264157"/>
                </a:lnTo>
                <a:lnTo>
                  <a:pt x="8688" y="1305807"/>
                </a:lnTo>
                <a:lnTo>
                  <a:pt x="11430" y="1312497"/>
                </a:lnTo>
                <a:lnTo>
                  <a:pt x="11430" y="144779"/>
                </a:lnTo>
                <a:lnTo>
                  <a:pt x="11614" y="135956"/>
                </a:lnTo>
                <a:lnTo>
                  <a:pt x="13064" y="122848"/>
                </a:lnTo>
                <a:lnTo>
                  <a:pt x="15148" y="112304"/>
                </a:lnTo>
                <a:lnTo>
                  <a:pt x="19049" y="99059"/>
                </a:lnTo>
                <a:lnTo>
                  <a:pt x="21336" y="94487"/>
                </a:lnTo>
                <a:lnTo>
                  <a:pt x="21336" y="92963"/>
                </a:lnTo>
                <a:lnTo>
                  <a:pt x="27431" y="80771"/>
                </a:lnTo>
                <a:lnTo>
                  <a:pt x="27431" y="81533"/>
                </a:lnTo>
                <a:lnTo>
                  <a:pt x="33527" y="71373"/>
                </a:lnTo>
                <a:lnTo>
                  <a:pt x="33527" y="70103"/>
                </a:lnTo>
                <a:lnTo>
                  <a:pt x="41909" y="59435"/>
                </a:lnTo>
                <a:lnTo>
                  <a:pt x="41909" y="60197"/>
                </a:lnTo>
                <a:lnTo>
                  <a:pt x="50291" y="50291"/>
                </a:lnTo>
                <a:lnTo>
                  <a:pt x="59435" y="42554"/>
                </a:lnTo>
                <a:lnTo>
                  <a:pt x="59435" y="41909"/>
                </a:lnTo>
                <a:lnTo>
                  <a:pt x="70103" y="34289"/>
                </a:lnTo>
                <a:lnTo>
                  <a:pt x="80772" y="27889"/>
                </a:lnTo>
                <a:lnTo>
                  <a:pt x="80772" y="27431"/>
                </a:lnTo>
                <a:lnTo>
                  <a:pt x="86867" y="24383"/>
                </a:lnTo>
                <a:lnTo>
                  <a:pt x="92963" y="22097"/>
                </a:lnTo>
                <a:lnTo>
                  <a:pt x="99059" y="19049"/>
                </a:lnTo>
                <a:lnTo>
                  <a:pt x="99059" y="19557"/>
                </a:lnTo>
                <a:lnTo>
                  <a:pt x="105155" y="17525"/>
                </a:lnTo>
                <a:lnTo>
                  <a:pt x="111252" y="15239"/>
                </a:lnTo>
                <a:lnTo>
                  <a:pt x="117348" y="13885"/>
                </a:lnTo>
                <a:lnTo>
                  <a:pt x="117348" y="13715"/>
                </a:lnTo>
                <a:lnTo>
                  <a:pt x="137922" y="11429"/>
                </a:lnTo>
                <a:lnTo>
                  <a:pt x="1814322" y="11429"/>
                </a:lnTo>
                <a:lnTo>
                  <a:pt x="1821180" y="12191"/>
                </a:lnTo>
                <a:lnTo>
                  <a:pt x="1828038" y="12953"/>
                </a:lnTo>
                <a:lnTo>
                  <a:pt x="1834133" y="13715"/>
                </a:lnTo>
                <a:lnTo>
                  <a:pt x="1840992" y="15239"/>
                </a:lnTo>
                <a:lnTo>
                  <a:pt x="1840992" y="15493"/>
                </a:lnTo>
                <a:lnTo>
                  <a:pt x="1847088" y="17525"/>
                </a:lnTo>
                <a:lnTo>
                  <a:pt x="1853183" y="19811"/>
                </a:lnTo>
                <a:lnTo>
                  <a:pt x="1853183" y="19049"/>
                </a:lnTo>
                <a:lnTo>
                  <a:pt x="1859280" y="22097"/>
                </a:lnTo>
                <a:lnTo>
                  <a:pt x="1865376" y="24383"/>
                </a:lnTo>
                <a:lnTo>
                  <a:pt x="1865376" y="24764"/>
                </a:lnTo>
                <a:lnTo>
                  <a:pt x="1870710" y="27431"/>
                </a:lnTo>
                <a:lnTo>
                  <a:pt x="1882139" y="34289"/>
                </a:lnTo>
                <a:lnTo>
                  <a:pt x="1882139" y="34834"/>
                </a:lnTo>
                <a:lnTo>
                  <a:pt x="1892045" y="41909"/>
                </a:lnTo>
                <a:lnTo>
                  <a:pt x="1901952" y="50291"/>
                </a:lnTo>
                <a:lnTo>
                  <a:pt x="1901952" y="51117"/>
                </a:lnTo>
                <a:lnTo>
                  <a:pt x="1910333" y="60197"/>
                </a:lnTo>
                <a:lnTo>
                  <a:pt x="1910333" y="59435"/>
                </a:lnTo>
                <a:lnTo>
                  <a:pt x="1917954" y="70103"/>
                </a:lnTo>
                <a:lnTo>
                  <a:pt x="1924812" y="81533"/>
                </a:lnTo>
                <a:lnTo>
                  <a:pt x="1924812" y="80771"/>
                </a:lnTo>
                <a:lnTo>
                  <a:pt x="1927860" y="86867"/>
                </a:lnTo>
                <a:lnTo>
                  <a:pt x="1927860" y="88391"/>
                </a:lnTo>
                <a:lnTo>
                  <a:pt x="1930145" y="92963"/>
                </a:lnTo>
                <a:lnTo>
                  <a:pt x="1934718" y="105155"/>
                </a:lnTo>
                <a:lnTo>
                  <a:pt x="1936242" y="111251"/>
                </a:lnTo>
                <a:lnTo>
                  <a:pt x="1939289" y="124967"/>
                </a:lnTo>
                <a:lnTo>
                  <a:pt x="1939289" y="124205"/>
                </a:lnTo>
                <a:lnTo>
                  <a:pt x="1940814" y="137921"/>
                </a:lnTo>
                <a:lnTo>
                  <a:pt x="1940814" y="1312057"/>
                </a:lnTo>
                <a:lnTo>
                  <a:pt x="1943575" y="1305338"/>
                </a:lnTo>
                <a:lnTo>
                  <a:pt x="1947561" y="1292051"/>
                </a:lnTo>
                <a:lnTo>
                  <a:pt x="1950222" y="1278298"/>
                </a:lnTo>
                <a:lnTo>
                  <a:pt x="1951482" y="1264157"/>
                </a:lnTo>
                <a:close/>
              </a:path>
              <a:path w="1951990" h="1401445">
                <a:moveTo>
                  <a:pt x="22098" y="1309115"/>
                </a:moveTo>
                <a:lnTo>
                  <a:pt x="19050" y="1302257"/>
                </a:lnTo>
                <a:lnTo>
                  <a:pt x="19050" y="1303019"/>
                </a:lnTo>
                <a:lnTo>
                  <a:pt x="17526" y="1296161"/>
                </a:lnTo>
                <a:lnTo>
                  <a:pt x="17526" y="1296923"/>
                </a:lnTo>
                <a:lnTo>
                  <a:pt x="15240" y="1290065"/>
                </a:lnTo>
                <a:lnTo>
                  <a:pt x="13716" y="1283969"/>
                </a:lnTo>
                <a:lnTo>
                  <a:pt x="12192" y="1270253"/>
                </a:lnTo>
                <a:lnTo>
                  <a:pt x="12192" y="1271015"/>
                </a:lnTo>
                <a:lnTo>
                  <a:pt x="11430" y="1263395"/>
                </a:lnTo>
                <a:lnTo>
                  <a:pt x="11430" y="1312497"/>
                </a:lnTo>
                <a:lnTo>
                  <a:pt x="13571" y="1317723"/>
                </a:lnTo>
                <a:lnTo>
                  <a:pt x="19438" y="1329121"/>
                </a:lnTo>
                <a:lnTo>
                  <a:pt x="21336" y="1332125"/>
                </a:lnTo>
                <a:lnTo>
                  <a:pt x="21336" y="1308353"/>
                </a:lnTo>
                <a:lnTo>
                  <a:pt x="22098" y="1309115"/>
                </a:lnTo>
                <a:close/>
              </a:path>
              <a:path w="1951990" h="1401445">
                <a:moveTo>
                  <a:pt x="22097" y="92963"/>
                </a:moveTo>
                <a:lnTo>
                  <a:pt x="21336" y="92963"/>
                </a:lnTo>
                <a:lnTo>
                  <a:pt x="21336" y="94487"/>
                </a:lnTo>
                <a:lnTo>
                  <a:pt x="22097" y="92963"/>
                </a:lnTo>
                <a:close/>
              </a:path>
              <a:path w="1951990" h="1401445">
                <a:moveTo>
                  <a:pt x="34290" y="1331975"/>
                </a:moveTo>
                <a:lnTo>
                  <a:pt x="27432" y="1320545"/>
                </a:lnTo>
                <a:lnTo>
                  <a:pt x="21336" y="1308353"/>
                </a:lnTo>
                <a:lnTo>
                  <a:pt x="21336" y="1332125"/>
                </a:lnTo>
                <a:lnTo>
                  <a:pt x="26280" y="1339952"/>
                </a:lnTo>
                <a:lnTo>
                  <a:pt x="33528" y="1349430"/>
                </a:lnTo>
                <a:lnTo>
                  <a:pt x="33528" y="1331213"/>
                </a:lnTo>
                <a:lnTo>
                  <a:pt x="34290" y="1331975"/>
                </a:lnTo>
                <a:close/>
              </a:path>
              <a:path w="1951990" h="1401445">
                <a:moveTo>
                  <a:pt x="34290" y="70103"/>
                </a:moveTo>
                <a:lnTo>
                  <a:pt x="33527" y="70103"/>
                </a:lnTo>
                <a:lnTo>
                  <a:pt x="33527" y="71373"/>
                </a:lnTo>
                <a:lnTo>
                  <a:pt x="34290" y="70103"/>
                </a:lnTo>
                <a:close/>
              </a:path>
              <a:path w="1951990" h="1401445">
                <a:moveTo>
                  <a:pt x="60198" y="1374139"/>
                </a:moveTo>
                <a:lnTo>
                  <a:pt x="60198" y="1360169"/>
                </a:lnTo>
                <a:lnTo>
                  <a:pt x="50292" y="1351025"/>
                </a:lnTo>
                <a:lnTo>
                  <a:pt x="50292" y="1351787"/>
                </a:lnTo>
                <a:lnTo>
                  <a:pt x="41910" y="1341881"/>
                </a:lnTo>
                <a:lnTo>
                  <a:pt x="33528" y="1331213"/>
                </a:lnTo>
                <a:lnTo>
                  <a:pt x="33528" y="1349430"/>
                </a:lnTo>
                <a:lnTo>
                  <a:pt x="34090" y="1350166"/>
                </a:lnTo>
                <a:lnTo>
                  <a:pt x="42859" y="1359715"/>
                </a:lnTo>
                <a:lnTo>
                  <a:pt x="52578" y="1368551"/>
                </a:lnTo>
                <a:lnTo>
                  <a:pt x="60198" y="1374139"/>
                </a:lnTo>
                <a:close/>
              </a:path>
              <a:path w="1951990" h="1401445">
                <a:moveTo>
                  <a:pt x="60197" y="41909"/>
                </a:moveTo>
                <a:lnTo>
                  <a:pt x="59435" y="41909"/>
                </a:lnTo>
                <a:lnTo>
                  <a:pt x="59435" y="42554"/>
                </a:lnTo>
                <a:lnTo>
                  <a:pt x="60197" y="41909"/>
                </a:lnTo>
                <a:close/>
              </a:path>
              <a:path w="1951990" h="1401445">
                <a:moveTo>
                  <a:pt x="81534" y="1386736"/>
                </a:moveTo>
                <a:lnTo>
                  <a:pt x="81534" y="1374647"/>
                </a:lnTo>
                <a:lnTo>
                  <a:pt x="70104" y="1367027"/>
                </a:lnTo>
                <a:lnTo>
                  <a:pt x="70104" y="1367789"/>
                </a:lnTo>
                <a:lnTo>
                  <a:pt x="59436" y="1359407"/>
                </a:lnTo>
                <a:lnTo>
                  <a:pt x="60198" y="1360169"/>
                </a:lnTo>
                <a:lnTo>
                  <a:pt x="60198" y="1374139"/>
                </a:lnTo>
                <a:lnTo>
                  <a:pt x="64008" y="1376933"/>
                </a:lnTo>
                <a:lnTo>
                  <a:pt x="81534" y="1386736"/>
                </a:lnTo>
                <a:close/>
              </a:path>
              <a:path w="1951990" h="1401445">
                <a:moveTo>
                  <a:pt x="81533" y="27431"/>
                </a:moveTo>
                <a:lnTo>
                  <a:pt x="80772" y="27431"/>
                </a:lnTo>
                <a:lnTo>
                  <a:pt x="80772" y="27889"/>
                </a:lnTo>
                <a:lnTo>
                  <a:pt x="81533" y="27431"/>
                </a:lnTo>
                <a:close/>
              </a:path>
              <a:path w="1951990" h="1401445">
                <a:moveTo>
                  <a:pt x="99060" y="1382267"/>
                </a:moveTo>
                <a:lnTo>
                  <a:pt x="92964" y="1379981"/>
                </a:lnTo>
                <a:lnTo>
                  <a:pt x="80772" y="1373885"/>
                </a:lnTo>
                <a:lnTo>
                  <a:pt x="81534" y="1374647"/>
                </a:lnTo>
                <a:lnTo>
                  <a:pt x="81534" y="1386736"/>
                </a:lnTo>
                <a:lnTo>
                  <a:pt x="83094" y="1387608"/>
                </a:lnTo>
                <a:lnTo>
                  <a:pt x="94954" y="1392630"/>
                </a:lnTo>
                <a:lnTo>
                  <a:pt x="98298" y="1393713"/>
                </a:lnTo>
                <a:lnTo>
                  <a:pt x="98298" y="1382267"/>
                </a:lnTo>
                <a:lnTo>
                  <a:pt x="99060" y="1382267"/>
                </a:lnTo>
                <a:close/>
              </a:path>
              <a:path w="1951990" h="1401445">
                <a:moveTo>
                  <a:pt x="99059" y="19557"/>
                </a:moveTo>
                <a:lnTo>
                  <a:pt x="99059" y="19049"/>
                </a:lnTo>
                <a:lnTo>
                  <a:pt x="98297" y="19811"/>
                </a:lnTo>
                <a:lnTo>
                  <a:pt x="99059" y="19557"/>
                </a:lnTo>
                <a:close/>
              </a:path>
              <a:path w="1951990" h="1401445">
                <a:moveTo>
                  <a:pt x="118110" y="1387601"/>
                </a:moveTo>
                <a:lnTo>
                  <a:pt x="111252" y="1386077"/>
                </a:lnTo>
                <a:lnTo>
                  <a:pt x="105156" y="1384553"/>
                </a:lnTo>
                <a:lnTo>
                  <a:pt x="98298" y="1382267"/>
                </a:lnTo>
                <a:lnTo>
                  <a:pt x="98298" y="1393713"/>
                </a:lnTo>
                <a:lnTo>
                  <a:pt x="106756" y="1396453"/>
                </a:lnTo>
                <a:lnTo>
                  <a:pt x="117348" y="1398813"/>
                </a:lnTo>
                <a:lnTo>
                  <a:pt x="117348" y="1387601"/>
                </a:lnTo>
                <a:lnTo>
                  <a:pt x="118110" y="1387601"/>
                </a:lnTo>
                <a:close/>
              </a:path>
              <a:path w="1951990" h="1401445">
                <a:moveTo>
                  <a:pt x="118110" y="13715"/>
                </a:moveTo>
                <a:lnTo>
                  <a:pt x="117348" y="13715"/>
                </a:lnTo>
                <a:lnTo>
                  <a:pt x="117348" y="13885"/>
                </a:lnTo>
                <a:lnTo>
                  <a:pt x="118110" y="13715"/>
                </a:lnTo>
                <a:close/>
              </a:path>
              <a:path w="1951990" h="1401445">
                <a:moveTo>
                  <a:pt x="1821180" y="1400489"/>
                </a:moveTo>
                <a:lnTo>
                  <a:pt x="1821180" y="1389887"/>
                </a:lnTo>
                <a:lnTo>
                  <a:pt x="1814322" y="1389887"/>
                </a:lnTo>
                <a:lnTo>
                  <a:pt x="1807464" y="1390649"/>
                </a:lnTo>
                <a:lnTo>
                  <a:pt x="144780" y="1390649"/>
                </a:lnTo>
                <a:lnTo>
                  <a:pt x="137922" y="1389887"/>
                </a:lnTo>
                <a:lnTo>
                  <a:pt x="131064" y="1389887"/>
                </a:lnTo>
                <a:lnTo>
                  <a:pt x="124206" y="1388363"/>
                </a:lnTo>
                <a:lnTo>
                  <a:pt x="124206" y="1389125"/>
                </a:lnTo>
                <a:lnTo>
                  <a:pt x="117348" y="1387601"/>
                </a:lnTo>
                <a:lnTo>
                  <a:pt x="117348" y="1398813"/>
                </a:lnTo>
                <a:lnTo>
                  <a:pt x="118796" y="1399136"/>
                </a:lnTo>
                <a:lnTo>
                  <a:pt x="131064" y="1400699"/>
                </a:lnTo>
                <a:lnTo>
                  <a:pt x="132457" y="1400785"/>
                </a:lnTo>
                <a:lnTo>
                  <a:pt x="144780" y="1401317"/>
                </a:lnTo>
                <a:lnTo>
                  <a:pt x="1814322" y="1401317"/>
                </a:lnTo>
                <a:lnTo>
                  <a:pt x="1821180" y="1400489"/>
                </a:lnTo>
                <a:close/>
              </a:path>
              <a:path w="1951990" h="1401445">
                <a:moveTo>
                  <a:pt x="1821180" y="12268"/>
                </a:moveTo>
                <a:lnTo>
                  <a:pt x="1820418" y="12191"/>
                </a:lnTo>
                <a:lnTo>
                  <a:pt x="1821180" y="12268"/>
                </a:lnTo>
                <a:close/>
              </a:path>
              <a:path w="1951990" h="1401445">
                <a:moveTo>
                  <a:pt x="1828038" y="1388363"/>
                </a:moveTo>
                <a:lnTo>
                  <a:pt x="1820418" y="1389887"/>
                </a:lnTo>
                <a:lnTo>
                  <a:pt x="1821180" y="1389887"/>
                </a:lnTo>
                <a:lnTo>
                  <a:pt x="1821180" y="1400489"/>
                </a:lnTo>
                <a:lnTo>
                  <a:pt x="1827276" y="1399753"/>
                </a:lnTo>
                <a:lnTo>
                  <a:pt x="1827276" y="1389125"/>
                </a:lnTo>
                <a:lnTo>
                  <a:pt x="1828038" y="1388363"/>
                </a:lnTo>
                <a:close/>
              </a:path>
              <a:path w="1951990" h="1401445">
                <a:moveTo>
                  <a:pt x="1828038" y="13038"/>
                </a:moveTo>
                <a:lnTo>
                  <a:pt x="1827276" y="12953"/>
                </a:lnTo>
                <a:lnTo>
                  <a:pt x="1828038" y="13038"/>
                </a:lnTo>
                <a:close/>
              </a:path>
              <a:path w="1951990" h="1401445">
                <a:moveTo>
                  <a:pt x="1840992" y="1397268"/>
                </a:moveTo>
                <a:lnTo>
                  <a:pt x="1840992" y="1386077"/>
                </a:lnTo>
                <a:lnTo>
                  <a:pt x="1827276" y="1389125"/>
                </a:lnTo>
                <a:lnTo>
                  <a:pt x="1827276" y="1399753"/>
                </a:lnTo>
                <a:lnTo>
                  <a:pt x="1833376" y="1399016"/>
                </a:lnTo>
                <a:lnTo>
                  <a:pt x="1840992" y="1397268"/>
                </a:lnTo>
                <a:close/>
              </a:path>
              <a:path w="1951990" h="1401445">
                <a:moveTo>
                  <a:pt x="1840992" y="15493"/>
                </a:moveTo>
                <a:lnTo>
                  <a:pt x="1840992" y="15239"/>
                </a:lnTo>
                <a:lnTo>
                  <a:pt x="1840230" y="15239"/>
                </a:lnTo>
                <a:lnTo>
                  <a:pt x="1840992" y="15493"/>
                </a:lnTo>
                <a:close/>
              </a:path>
              <a:path w="1951990" h="1401445">
                <a:moveTo>
                  <a:pt x="1865376" y="1389113"/>
                </a:moveTo>
                <a:lnTo>
                  <a:pt x="1865376" y="1376933"/>
                </a:lnTo>
                <a:lnTo>
                  <a:pt x="1859280" y="1379981"/>
                </a:lnTo>
                <a:lnTo>
                  <a:pt x="1847062" y="1384559"/>
                </a:lnTo>
                <a:lnTo>
                  <a:pt x="1840230" y="1386077"/>
                </a:lnTo>
                <a:lnTo>
                  <a:pt x="1840992" y="1386077"/>
                </a:lnTo>
                <a:lnTo>
                  <a:pt x="1840992" y="1397268"/>
                </a:lnTo>
                <a:lnTo>
                  <a:pt x="1847088" y="1395866"/>
                </a:lnTo>
                <a:lnTo>
                  <a:pt x="1860237" y="1391428"/>
                </a:lnTo>
                <a:lnTo>
                  <a:pt x="1865376" y="1389113"/>
                </a:lnTo>
                <a:close/>
              </a:path>
              <a:path w="1951990" h="1401445">
                <a:moveTo>
                  <a:pt x="1865376" y="24764"/>
                </a:moveTo>
                <a:lnTo>
                  <a:pt x="1865376" y="24383"/>
                </a:lnTo>
                <a:lnTo>
                  <a:pt x="1864614" y="24383"/>
                </a:lnTo>
                <a:lnTo>
                  <a:pt x="1865376" y="24764"/>
                </a:lnTo>
                <a:close/>
              </a:path>
              <a:path w="1951990" h="1401445">
                <a:moveTo>
                  <a:pt x="1882139" y="1367027"/>
                </a:moveTo>
                <a:lnTo>
                  <a:pt x="1870710" y="1374647"/>
                </a:lnTo>
                <a:lnTo>
                  <a:pt x="1870710" y="1373885"/>
                </a:lnTo>
                <a:lnTo>
                  <a:pt x="1864614" y="1376933"/>
                </a:lnTo>
                <a:lnTo>
                  <a:pt x="1865376" y="1376933"/>
                </a:lnTo>
                <a:lnTo>
                  <a:pt x="1865376" y="1389113"/>
                </a:lnTo>
                <a:lnTo>
                  <a:pt x="1872827" y="1385756"/>
                </a:lnTo>
                <a:lnTo>
                  <a:pt x="1881377" y="1380864"/>
                </a:lnTo>
                <a:lnTo>
                  <a:pt x="1881377" y="1367789"/>
                </a:lnTo>
                <a:lnTo>
                  <a:pt x="1882139" y="1367027"/>
                </a:lnTo>
                <a:close/>
              </a:path>
              <a:path w="1951990" h="1401445">
                <a:moveTo>
                  <a:pt x="1882139" y="34834"/>
                </a:moveTo>
                <a:lnTo>
                  <a:pt x="1882139" y="34289"/>
                </a:lnTo>
                <a:lnTo>
                  <a:pt x="1881377" y="34289"/>
                </a:lnTo>
                <a:lnTo>
                  <a:pt x="1882139" y="34834"/>
                </a:lnTo>
                <a:close/>
              </a:path>
              <a:path w="1951990" h="1401445">
                <a:moveTo>
                  <a:pt x="1901952" y="1365895"/>
                </a:moveTo>
                <a:lnTo>
                  <a:pt x="1901952" y="1351025"/>
                </a:lnTo>
                <a:lnTo>
                  <a:pt x="1901189" y="1351787"/>
                </a:lnTo>
                <a:lnTo>
                  <a:pt x="1892045" y="1360169"/>
                </a:lnTo>
                <a:lnTo>
                  <a:pt x="1892045" y="1359407"/>
                </a:lnTo>
                <a:lnTo>
                  <a:pt x="1881377" y="1367789"/>
                </a:lnTo>
                <a:lnTo>
                  <a:pt x="1881377" y="1380864"/>
                </a:lnTo>
                <a:lnTo>
                  <a:pt x="1884757" y="1378931"/>
                </a:lnTo>
                <a:lnTo>
                  <a:pt x="1895953" y="1371033"/>
                </a:lnTo>
                <a:lnTo>
                  <a:pt x="1901952" y="1365895"/>
                </a:lnTo>
                <a:close/>
              </a:path>
              <a:path w="1951990" h="1401445">
                <a:moveTo>
                  <a:pt x="1901952" y="51117"/>
                </a:moveTo>
                <a:lnTo>
                  <a:pt x="1901952" y="50291"/>
                </a:lnTo>
                <a:lnTo>
                  <a:pt x="1901189" y="50291"/>
                </a:lnTo>
                <a:lnTo>
                  <a:pt x="1901952" y="51117"/>
                </a:lnTo>
                <a:close/>
              </a:path>
              <a:path w="1951990" h="1401445">
                <a:moveTo>
                  <a:pt x="1901555" y="1351391"/>
                </a:moveTo>
                <a:lnTo>
                  <a:pt x="1901189" y="1351729"/>
                </a:lnTo>
                <a:lnTo>
                  <a:pt x="1901555" y="1351391"/>
                </a:lnTo>
                <a:close/>
              </a:path>
              <a:path w="1951990" h="1401445">
                <a:moveTo>
                  <a:pt x="1901952" y="1351025"/>
                </a:moveTo>
                <a:lnTo>
                  <a:pt x="1901555" y="1351391"/>
                </a:lnTo>
                <a:lnTo>
                  <a:pt x="1901189" y="1351787"/>
                </a:lnTo>
                <a:lnTo>
                  <a:pt x="1901952" y="1351025"/>
                </a:lnTo>
                <a:close/>
              </a:path>
              <a:path w="1951990" h="1401445">
                <a:moveTo>
                  <a:pt x="1927860" y="1336387"/>
                </a:moveTo>
                <a:lnTo>
                  <a:pt x="1927860" y="1314449"/>
                </a:lnTo>
                <a:lnTo>
                  <a:pt x="1924812" y="1320545"/>
                </a:lnTo>
                <a:lnTo>
                  <a:pt x="1917954" y="1331975"/>
                </a:lnTo>
                <a:lnTo>
                  <a:pt x="1917954" y="1331213"/>
                </a:lnTo>
                <a:lnTo>
                  <a:pt x="1910333" y="1341881"/>
                </a:lnTo>
                <a:lnTo>
                  <a:pt x="1901555" y="1351391"/>
                </a:lnTo>
                <a:lnTo>
                  <a:pt x="1901952" y="1351025"/>
                </a:lnTo>
                <a:lnTo>
                  <a:pt x="1901952" y="1365895"/>
                </a:lnTo>
                <a:lnTo>
                  <a:pt x="1906341" y="1362135"/>
                </a:lnTo>
                <a:lnTo>
                  <a:pt x="1915848" y="1352315"/>
                </a:lnTo>
                <a:lnTo>
                  <a:pt x="1924399" y="1341649"/>
                </a:lnTo>
                <a:lnTo>
                  <a:pt x="1927860" y="1336387"/>
                </a:lnTo>
                <a:close/>
              </a:path>
              <a:path w="1951990" h="1401445">
                <a:moveTo>
                  <a:pt x="1927860" y="88391"/>
                </a:moveTo>
                <a:lnTo>
                  <a:pt x="1927860" y="86867"/>
                </a:lnTo>
                <a:lnTo>
                  <a:pt x="1927098" y="86867"/>
                </a:lnTo>
                <a:lnTo>
                  <a:pt x="1927860" y="88391"/>
                </a:lnTo>
                <a:close/>
              </a:path>
              <a:path w="1951990" h="1401445">
                <a:moveTo>
                  <a:pt x="1940814" y="1312057"/>
                </a:moveTo>
                <a:lnTo>
                  <a:pt x="1940814" y="1263395"/>
                </a:lnTo>
                <a:lnTo>
                  <a:pt x="1940052" y="1271015"/>
                </a:lnTo>
                <a:lnTo>
                  <a:pt x="1940052" y="1270253"/>
                </a:lnTo>
                <a:lnTo>
                  <a:pt x="1939289" y="1277111"/>
                </a:lnTo>
                <a:lnTo>
                  <a:pt x="1937766" y="1283969"/>
                </a:lnTo>
                <a:lnTo>
                  <a:pt x="1936242" y="1290065"/>
                </a:lnTo>
                <a:lnTo>
                  <a:pt x="1934718" y="1296923"/>
                </a:lnTo>
                <a:lnTo>
                  <a:pt x="1934718" y="1296161"/>
                </a:lnTo>
                <a:lnTo>
                  <a:pt x="1932432" y="1303019"/>
                </a:lnTo>
                <a:lnTo>
                  <a:pt x="1932432" y="1302257"/>
                </a:lnTo>
                <a:lnTo>
                  <a:pt x="1930145" y="1309115"/>
                </a:lnTo>
                <a:lnTo>
                  <a:pt x="1930145" y="1308353"/>
                </a:lnTo>
                <a:lnTo>
                  <a:pt x="1927098" y="1314449"/>
                </a:lnTo>
                <a:lnTo>
                  <a:pt x="1927860" y="1314449"/>
                </a:lnTo>
                <a:lnTo>
                  <a:pt x="1927860" y="1336387"/>
                </a:lnTo>
                <a:lnTo>
                  <a:pt x="1931919" y="1330214"/>
                </a:lnTo>
                <a:lnTo>
                  <a:pt x="1938336" y="1318085"/>
                </a:lnTo>
                <a:lnTo>
                  <a:pt x="1940814" y="1312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01845" y="5312917"/>
            <a:ext cx="1752600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ams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4810136" y="7213981"/>
            <a:ext cx="89153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B6289B00-3D7D-485C-BAAC-9EC85240E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63" y="3044444"/>
            <a:ext cx="4230624" cy="4248912"/>
          </a:xfrm>
          <a:prstGeom prst="rect">
            <a:avLst/>
          </a:prstGeom>
        </p:spPr>
      </p:pic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0390771C-1D6F-4DF3-BCB8-3C581D8FE8D4}"/>
              </a:ext>
            </a:extLst>
          </p:cNvPr>
          <p:cNvSpPr txBox="1">
            <a:spLocks/>
          </p:cNvSpPr>
          <p:nvPr/>
        </p:nvSpPr>
        <p:spPr>
          <a:xfrm>
            <a:off x="827584" y="1983739"/>
            <a:ext cx="5814516" cy="499808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</a:rPr>
              <a:t>E2E INSTALLATION OF SITES (More than 400 sites)</a:t>
            </a:r>
          </a:p>
          <a:p>
            <a:endParaRPr lang="en-US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</a:rPr>
              <a:t>INSTALLATION OF SPECIAL INFRASTRUCTURES (tree pylon, ...)</a:t>
            </a:r>
          </a:p>
          <a:p>
            <a:endParaRPr lang="en-US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</a:rPr>
              <a:t>SITES UPGRADE WITH COMPLIANCE MAINTENANCE OF TELECOM SITES</a:t>
            </a:r>
          </a:p>
          <a:p>
            <a:endParaRPr lang="en-US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</a:rPr>
              <a:t>Repair of telecom equipment (modules and radio cards, FAN BTS / Node B, etc.) More than 3000 Modules repaired</a:t>
            </a:r>
          </a:p>
          <a:p>
            <a:endParaRPr lang="en-US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</a:rPr>
              <a:t>Implementation and Administration of Portability in Senegal, 2015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</a:rPr>
              <a:t>Managing Services on </a:t>
            </a:r>
            <a:r>
              <a:rPr lang="en-US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Tigo’s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</a:rPr>
              <a:t> Network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3600" kern="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099" y="165049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84" y="0"/>
                </a:lnTo>
              </a:path>
            </a:pathLst>
          </a:custGeom>
          <a:ln w="25653">
            <a:solidFill>
              <a:srgbClr val="20C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0683" y="165049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2" y="0"/>
                </a:lnTo>
              </a:path>
            </a:pathLst>
          </a:custGeom>
          <a:ln w="25653">
            <a:solidFill>
              <a:srgbClr val="FB5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505" y="1650492"/>
            <a:ext cx="481330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0" y="0"/>
                </a:moveTo>
                <a:lnTo>
                  <a:pt x="480821" y="0"/>
                </a:lnTo>
              </a:path>
            </a:pathLst>
          </a:custGeom>
          <a:ln w="25653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2327" y="165049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583" y="0"/>
                </a:lnTo>
              </a:path>
            </a:pathLst>
          </a:custGeom>
          <a:ln w="25653">
            <a:solidFill>
              <a:srgbClr val="FDD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3" y="771905"/>
            <a:ext cx="10691622" cy="99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5440" y="7213981"/>
            <a:ext cx="140981" cy="157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7490" y="1008512"/>
            <a:ext cx="9818419" cy="643508"/>
          </a:xfrm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pc="-25" dirty="0">
                <a:solidFill>
                  <a:srgbClr val="2E75B6"/>
                </a:solidFill>
              </a:rPr>
              <a:t>C</a:t>
            </a:r>
            <a:r>
              <a:rPr dirty="0">
                <a:solidFill>
                  <a:srgbClr val="2E75B6"/>
                </a:solidFill>
              </a:rPr>
              <a:t>o</a:t>
            </a:r>
            <a:r>
              <a:rPr spc="-5" dirty="0">
                <a:solidFill>
                  <a:srgbClr val="2E75B6"/>
                </a:solidFill>
              </a:rPr>
              <a:t>me</a:t>
            </a:r>
            <a:r>
              <a:rPr dirty="0">
                <a:solidFill>
                  <a:srgbClr val="2E75B6"/>
                </a:solidFill>
              </a:rPr>
              <a:t>t</a:t>
            </a:r>
            <a:r>
              <a:rPr spc="5" dirty="0">
                <a:solidFill>
                  <a:srgbClr val="2E75B6"/>
                </a:solidFill>
              </a:rPr>
              <a:t> </a:t>
            </a:r>
            <a:r>
              <a:rPr dirty="0">
                <a:solidFill>
                  <a:srgbClr val="2E75B6"/>
                </a:solidFill>
              </a:rPr>
              <a:t>S.A</a:t>
            </a:r>
            <a:r>
              <a:rPr spc="-5" dirty="0">
                <a:solidFill>
                  <a:srgbClr val="2E75B6"/>
                </a:solidFill>
              </a:rPr>
              <a:t> </a:t>
            </a:r>
            <a:r>
              <a:rPr lang="fr-FR" dirty="0">
                <a:solidFill>
                  <a:srgbClr val="2E75B6"/>
                </a:solidFill>
              </a:rPr>
              <a:t>– Engineering</a:t>
            </a:r>
            <a:endParaRPr dirty="0">
              <a:solidFill>
                <a:srgbClr val="2E75B6"/>
              </a:solidFill>
            </a:endParaRP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273" y="1932432"/>
            <a:ext cx="8262620" cy="1401445"/>
          </a:xfrm>
          <a:custGeom>
            <a:avLst/>
            <a:gdLst/>
            <a:ahLst/>
            <a:cxnLst/>
            <a:rect l="l" t="t" r="r" b="b"/>
            <a:pathLst>
              <a:path w="8262620" h="1401445">
                <a:moveTo>
                  <a:pt x="8262366" y="1257299"/>
                </a:moveTo>
                <a:lnTo>
                  <a:pt x="8262366" y="144779"/>
                </a:lnTo>
                <a:lnTo>
                  <a:pt x="8259918" y="118850"/>
                </a:lnTo>
                <a:lnTo>
                  <a:pt x="8246364" y="79323"/>
                </a:lnTo>
                <a:lnTo>
                  <a:pt x="8222818" y="45873"/>
                </a:lnTo>
                <a:lnTo>
                  <a:pt x="8191085" y="20320"/>
                </a:lnTo>
                <a:lnTo>
                  <a:pt x="8153086" y="4692"/>
                </a:lnTo>
                <a:lnTo>
                  <a:pt x="8124444" y="685"/>
                </a:lnTo>
                <a:lnTo>
                  <a:pt x="8117585" y="0"/>
                </a:lnTo>
                <a:lnTo>
                  <a:pt x="132560" y="539"/>
                </a:lnTo>
                <a:lnTo>
                  <a:pt x="91993" y="10024"/>
                </a:lnTo>
                <a:lnTo>
                  <a:pt x="56348" y="30064"/>
                </a:lnTo>
                <a:lnTo>
                  <a:pt x="27750" y="59025"/>
                </a:lnTo>
                <a:lnTo>
                  <a:pt x="8326" y="95274"/>
                </a:lnTo>
                <a:lnTo>
                  <a:pt x="761" y="130302"/>
                </a:lnTo>
                <a:lnTo>
                  <a:pt x="0" y="137160"/>
                </a:lnTo>
                <a:lnTo>
                  <a:pt x="0" y="1264158"/>
                </a:lnTo>
                <a:lnTo>
                  <a:pt x="8377" y="1306670"/>
                </a:lnTo>
                <a:lnTo>
                  <a:pt x="10668" y="1312280"/>
                </a:lnTo>
                <a:lnTo>
                  <a:pt x="10668" y="144780"/>
                </a:lnTo>
                <a:lnTo>
                  <a:pt x="11527" y="129831"/>
                </a:lnTo>
                <a:lnTo>
                  <a:pt x="13728" y="117273"/>
                </a:lnTo>
                <a:lnTo>
                  <a:pt x="16992" y="104949"/>
                </a:lnTo>
                <a:lnTo>
                  <a:pt x="21336" y="92964"/>
                </a:lnTo>
                <a:lnTo>
                  <a:pt x="23621" y="88392"/>
                </a:lnTo>
                <a:lnTo>
                  <a:pt x="23621" y="86868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69341" y="34834"/>
                </a:lnTo>
                <a:lnTo>
                  <a:pt x="69341" y="34290"/>
                </a:lnTo>
                <a:lnTo>
                  <a:pt x="80772" y="27432"/>
                </a:lnTo>
                <a:lnTo>
                  <a:pt x="86105" y="24765"/>
                </a:lnTo>
                <a:lnTo>
                  <a:pt x="86105" y="24384"/>
                </a:lnTo>
                <a:lnTo>
                  <a:pt x="92201" y="22098"/>
                </a:lnTo>
                <a:lnTo>
                  <a:pt x="98297" y="19050"/>
                </a:lnTo>
                <a:lnTo>
                  <a:pt x="98297" y="19812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8125206" y="11514"/>
                </a:lnTo>
                <a:lnTo>
                  <a:pt x="8138159" y="12953"/>
                </a:lnTo>
                <a:lnTo>
                  <a:pt x="8144256" y="13715"/>
                </a:lnTo>
                <a:lnTo>
                  <a:pt x="8151114" y="15239"/>
                </a:lnTo>
                <a:lnTo>
                  <a:pt x="8163306" y="19811"/>
                </a:lnTo>
                <a:lnTo>
                  <a:pt x="8163306" y="19049"/>
                </a:lnTo>
                <a:lnTo>
                  <a:pt x="8169402" y="22097"/>
                </a:lnTo>
                <a:lnTo>
                  <a:pt x="8175498" y="24383"/>
                </a:lnTo>
                <a:lnTo>
                  <a:pt x="8181594" y="27431"/>
                </a:lnTo>
                <a:lnTo>
                  <a:pt x="8181594" y="27889"/>
                </a:lnTo>
                <a:lnTo>
                  <a:pt x="8192261" y="34289"/>
                </a:lnTo>
                <a:lnTo>
                  <a:pt x="8202930" y="41909"/>
                </a:lnTo>
                <a:lnTo>
                  <a:pt x="8202930" y="42554"/>
                </a:lnTo>
                <a:lnTo>
                  <a:pt x="8212074" y="50291"/>
                </a:lnTo>
                <a:lnTo>
                  <a:pt x="8220456" y="60197"/>
                </a:lnTo>
                <a:lnTo>
                  <a:pt x="8220456" y="59435"/>
                </a:lnTo>
                <a:lnTo>
                  <a:pt x="8228076" y="70103"/>
                </a:lnTo>
                <a:lnTo>
                  <a:pt x="8234933" y="81533"/>
                </a:lnTo>
                <a:lnTo>
                  <a:pt x="8234933" y="80771"/>
                </a:lnTo>
                <a:lnTo>
                  <a:pt x="8237982" y="86867"/>
                </a:lnTo>
                <a:lnTo>
                  <a:pt x="8240268" y="92963"/>
                </a:lnTo>
                <a:lnTo>
                  <a:pt x="8243316" y="99059"/>
                </a:lnTo>
                <a:lnTo>
                  <a:pt x="8243316" y="101092"/>
                </a:lnTo>
                <a:lnTo>
                  <a:pt x="8247126" y="111251"/>
                </a:lnTo>
                <a:lnTo>
                  <a:pt x="8247126" y="113537"/>
                </a:lnTo>
                <a:lnTo>
                  <a:pt x="8248650" y="118109"/>
                </a:lnTo>
                <a:lnTo>
                  <a:pt x="8248650" y="121157"/>
                </a:lnTo>
                <a:lnTo>
                  <a:pt x="8249411" y="124205"/>
                </a:lnTo>
                <a:lnTo>
                  <a:pt x="8250935" y="137921"/>
                </a:lnTo>
                <a:lnTo>
                  <a:pt x="8250935" y="1312653"/>
                </a:lnTo>
                <a:lnTo>
                  <a:pt x="8254028" y="1305129"/>
                </a:lnTo>
                <a:lnTo>
                  <a:pt x="8257968" y="1291870"/>
                </a:lnTo>
                <a:lnTo>
                  <a:pt x="8260521" y="1278185"/>
                </a:lnTo>
                <a:lnTo>
                  <a:pt x="8261604" y="1264158"/>
                </a:lnTo>
                <a:lnTo>
                  <a:pt x="8262366" y="1257299"/>
                </a:lnTo>
                <a:close/>
              </a:path>
              <a:path w="8262620" h="1401445">
                <a:moveTo>
                  <a:pt x="24384" y="1314450"/>
                </a:move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6764" y="1296924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0668" y="1263396"/>
                </a:lnTo>
                <a:lnTo>
                  <a:pt x="10668" y="1312280"/>
                </a:lnTo>
                <a:lnTo>
                  <a:pt x="13163" y="1318392"/>
                </a:lnTo>
                <a:lnTo>
                  <a:pt x="18830" y="1329408"/>
                </a:lnTo>
                <a:lnTo>
                  <a:pt x="23622" y="1336900"/>
                </a:lnTo>
                <a:lnTo>
                  <a:pt x="23622" y="1314450"/>
                </a:lnTo>
                <a:lnTo>
                  <a:pt x="24384" y="1314450"/>
                </a:lnTo>
                <a:close/>
              </a:path>
              <a:path w="8262620" h="1401445">
                <a:moveTo>
                  <a:pt x="24383" y="86868"/>
                </a:moveTo>
                <a:lnTo>
                  <a:pt x="23621" y="86868"/>
                </a:lnTo>
                <a:lnTo>
                  <a:pt x="23621" y="88392"/>
                </a:lnTo>
                <a:lnTo>
                  <a:pt x="24383" y="86868"/>
                </a:lnTo>
                <a:close/>
              </a:path>
              <a:path w="8262620" h="1401445">
                <a:moveTo>
                  <a:pt x="50292" y="1366501"/>
                </a:moveTo>
                <a:lnTo>
                  <a:pt x="50292" y="1351788"/>
                </a:lnTo>
                <a:lnTo>
                  <a:pt x="49530" y="1351026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33528" y="1331976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3622" y="1336900"/>
                </a:lnTo>
                <a:lnTo>
                  <a:pt x="25491" y="1339824"/>
                </a:lnTo>
                <a:lnTo>
                  <a:pt x="33260" y="1349748"/>
                </a:lnTo>
                <a:lnTo>
                  <a:pt x="42251" y="1359288"/>
                </a:lnTo>
                <a:lnTo>
                  <a:pt x="50292" y="1366501"/>
                </a:lnTo>
                <a:close/>
              </a:path>
              <a:path w="826262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8262620" h="1401445">
                <a:moveTo>
                  <a:pt x="49926" y="1351391"/>
                </a:moveTo>
                <a:lnTo>
                  <a:pt x="49530" y="1350962"/>
                </a:lnTo>
                <a:lnTo>
                  <a:pt x="49926" y="1351391"/>
                </a:lnTo>
                <a:close/>
              </a:path>
              <a:path w="8262620" h="1401445">
                <a:moveTo>
                  <a:pt x="50292" y="1351788"/>
                </a:moveTo>
                <a:lnTo>
                  <a:pt x="49926" y="1351391"/>
                </a:lnTo>
                <a:lnTo>
                  <a:pt x="49530" y="1351026"/>
                </a:lnTo>
                <a:lnTo>
                  <a:pt x="50292" y="1351788"/>
                </a:lnTo>
                <a:close/>
              </a:path>
              <a:path w="8262620" h="1401445">
                <a:moveTo>
                  <a:pt x="70104" y="1380732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926" y="1351391"/>
                </a:lnTo>
                <a:lnTo>
                  <a:pt x="50292" y="1351788"/>
                </a:lnTo>
                <a:lnTo>
                  <a:pt x="50292" y="1366501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732"/>
                </a:lnTo>
                <a:close/>
              </a:path>
              <a:path w="8262620" h="1401445">
                <a:moveTo>
                  <a:pt x="70103" y="34290"/>
                </a:moveTo>
                <a:lnTo>
                  <a:pt x="69341" y="34290"/>
                </a:lnTo>
                <a:lnTo>
                  <a:pt x="69341" y="34834"/>
                </a:lnTo>
                <a:lnTo>
                  <a:pt x="70103" y="34290"/>
                </a:lnTo>
                <a:close/>
              </a:path>
              <a:path w="8262620" h="1401445">
                <a:moveTo>
                  <a:pt x="86868" y="1376934"/>
                </a:moveTo>
                <a:lnTo>
                  <a:pt x="80772" y="1373886"/>
                </a:lnTo>
                <a:lnTo>
                  <a:pt x="80772" y="1374648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732"/>
                </a:lnTo>
                <a:lnTo>
                  <a:pt x="81934" y="1387284"/>
                </a:lnTo>
                <a:lnTo>
                  <a:pt x="86106" y="1389101"/>
                </a:lnTo>
                <a:lnTo>
                  <a:pt x="86106" y="1376934"/>
                </a:lnTo>
                <a:lnTo>
                  <a:pt x="86868" y="1376934"/>
                </a:lnTo>
                <a:close/>
              </a:path>
              <a:path w="8262620" h="1401445">
                <a:moveTo>
                  <a:pt x="86867" y="24384"/>
                </a:moveTo>
                <a:lnTo>
                  <a:pt x="86105" y="24384"/>
                </a:lnTo>
                <a:lnTo>
                  <a:pt x="86105" y="24765"/>
                </a:lnTo>
                <a:lnTo>
                  <a:pt x="86867" y="24384"/>
                </a:lnTo>
                <a:close/>
              </a:path>
              <a:path w="8262620" h="1401445">
                <a:moveTo>
                  <a:pt x="111252" y="1386078"/>
                </a:move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6106" y="1389101"/>
                </a:lnTo>
                <a:lnTo>
                  <a:pt x="93700" y="1392409"/>
                </a:lnTo>
                <a:lnTo>
                  <a:pt x="105915" y="1396340"/>
                </a:lnTo>
                <a:lnTo>
                  <a:pt x="110490" y="1397350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826262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8262620" h="1401445">
                <a:moveTo>
                  <a:pt x="124206" y="1399854"/>
                </a:moveTo>
                <a:lnTo>
                  <a:pt x="124206" y="1389126"/>
                </a:lnTo>
                <a:lnTo>
                  <a:pt x="110490" y="1386078"/>
                </a:lnTo>
                <a:lnTo>
                  <a:pt x="110490" y="1397350"/>
                </a:lnTo>
                <a:lnTo>
                  <a:pt x="118455" y="1399111"/>
                </a:lnTo>
                <a:lnTo>
                  <a:pt x="124206" y="1399854"/>
                </a:lnTo>
                <a:close/>
              </a:path>
              <a:path w="826262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8262620" h="1401445">
                <a:moveTo>
                  <a:pt x="131064" y="1389888"/>
                </a:moveTo>
                <a:lnTo>
                  <a:pt x="123444" y="1388364"/>
                </a:lnTo>
                <a:lnTo>
                  <a:pt x="124206" y="1389126"/>
                </a:lnTo>
                <a:lnTo>
                  <a:pt x="124206" y="1399854"/>
                </a:lnTo>
                <a:lnTo>
                  <a:pt x="130302" y="1400642"/>
                </a:lnTo>
                <a:lnTo>
                  <a:pt x="130302" y="1389888"/>
                </a:lnTo>
                <a:lnTo>
                  <a:pt x="131064" y="1389888"/>
                </a:lnTo>
                <a:close/>
              </a:path>
              <a:path w="826262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8262620" h="1401445">
                <a:moveTo>
                  <a:pt x="8138159" y="1388364"/>
                </a:moveTo>
                <a:lnTo>
                  <a:pt x="8131302" y="1389888"/>
                </a:lnTo>
                <a:lnTo>
                  <a:pt x="8124444" y="1389888"/>
                </a:lnTo>
                <a:lnTo>
                  <a:pt x="8117585" y="1390649"/>
                </a:lnTo>
                <a:lnTo>
                  <a:pt x="144018" y="1390650"/>
                </a:lnTo>
                <a:lnTo>
                  <a:pt x="137160" y="1389888"/>
                </a:lnTo>
                <a:lnTo>
                  <a:pt x="130302" y="1389888"/>
                </a:lnTo>
                <a:lnTo>
                  <a:pt x="130302" y="1400642"/>
                </a:lnTo>
                <a:lnTo>
                  <a:pt x="131198" y="1400758"/>
                </a:lnTo>
                <a:lnTo>
                  <a:pt x="144018" y="1401318"/>
                </a:lnTo>
                <a:lnTo>
                  <a:pt x="8125206" y="1401317"/>
                </a:lnTo>
                <a:lnTo>
                  <a:pt x="8137398" y="1399827"/>
                </a:lnTo>
                <a:lnTo>
                  <a:pt x="8137398" y="1389126"/>
                </a:lnTo>
                <a:lnTo>
                  <a:pt x="8138159" y="1388364"/>
                </a:lnTo>
                <a:close/>
              </a:path>
              <a:path w="8262620" h="1401445">
                <a:moveTo>
                  <a:pt x="144780" y="1390650"/>
                </a:moveTo>
                <a:lnTo>
                  <a:pt x="144018" y="1390573"/>
                </a:lnTo>
                <a:lnTo>
                  <a:pt x="144780" y="1390650"/>
                </a:lnTo>
                <a:close/>
              </a:path>
              <a:path w="8262620" h="1401445">
                <a:moveTo>
                  <a:pt x="8138159" y="13038"/>
                </a:moveTo>
                <a:lnTo>
                  <a:pt x="8137398" y="12953"/>
                </a:lnTo>
                <a:lnTo>
                  <a:pt x="8138159" y="13038"/>
                </a:lnTo>
                <a:close/>
              </a:path>
              <a:path w="8262620" h="1401445">
                <a:moveTo>
                  <a:pt x="8181594" y="1373886"/>
                </a:moveTo>
                <a:lnTo>
                  <a:pt x="8168616" y="1380258"/>
                </a:lnTo>
                <a:lnTo>
                  <a:pt x="8156643" y="1384620"/>
                </a:lnTo>
                <a:lnTo>
                  <a:pt x="8144256" y="1387602"/>
                </a:lnTo>
                <a:lnTo>
                  <a:pt x="8137398" y="1389126"/>
                </a:lnTo>
                <a:lnTo>
                  <a:pt x="8137398" y="1399827"/>
                </a:lnTo>
                <a:lnTo>
                  <a:pt x="8143386" y="1399094"/>
                </a:lnTo>
                <a:lnTo>
                  <a:pt x="8156993" y="1396009"/>
                </a:lnTo>
                <a:lnTo>
                  <a:pt x="8170144" y="1391582"/>
                </a:lnTo>
                <a:lnTo>
                  <a:pt x="8180832" y="1386765"/>
                </a:lnTo>
                <a:lnTo>
                  <a:pt x="8180832" y="1374648"/>
                </a:lnTo>
                <a:lnTo>
                  <a:pt x="8181594" y="1373886"/>
                </a:lnTo>
                <a:close/>
              </a:path>
              <a:path w="8262620" h="1401445">
                <a:moveTo>
                  <a:pt x="8181594" y="27889"/>
                </a:moveTo>
                <a:lnTo>
                  <a:pt x="8181594" y="27431"/>
                </a:lnTo>
                <a:lnTo>
                  <a:pt x="8180832" y="27431"/>
                </a:lnTo>
                <a:lnTo>
                  <a:pt x="8181594" y="27889"/>
                </a:lnTo>
                <a:close/>
              </a:path>
              <a:path w="8262620" h="1401445">
                <a:moveTo>
                  <a:pt x="8202930" y="1359408"/>
                </a:moveTo>
                <a:lnTo>
                  <a:pt x="8192261" y="1367789"/>
                </a:lnTo>
                <a:lnTo>
                  <a:pt x="8192261" y="1367027"/>
                </a:lnTo>
                <a:lnTo>
                  <a:pt x="8180832" y="1374648"/>
                </a:lnTo>
                <a:lnTo>
                  <a:pt x="8180832" y="1386765"/>
                </a:lnTo>
                <a:lnTo>
                  <a:pt x="8182755" y="1385898"/>
                </a:lnTo>
                <a:lnTo>
                  <a:pt x="8194740" y="1379039"/>
                </a:lnTo>
                <a:lnTo>
                  <a:pt x="8202168" y="1373802"/>
                </a:lnTo>
                <a:lnTo>
                  <a:pt x="8202168" y="1360170"/>
                </a:lnTo>
                <a:lnTo>
                  <a:pt x="8202930" y="1359408"/>
                </a:lnTo>
                <a:close/>
              </a:path>
              <a:path w="8262620" h="1401445">
                <a:moveTo>
                  <a:pt x="8202930" y="42554"/>
                </a:moveTo>
                <a:lnTo>
                  <a:pt x="8202930" y="41909"/>
                </a:lnTo>
                <a:lnTo>
                  <a:pt x="8202168" y="41909"/>
                </a:lnTo>
                <a:lnTo>
                  <a:pt x="8202930" y="42554"/>
                </a:lnTo>
                <a:close/>
              </a:path>
              <a:path w="8262620" h="1401445">
                <a:moveTo>
                  <a:pt x="8247126" y="1321007"/>
                </a:moveTo>
                <a:lnTo>
                  <a:pt x="8247126" y="1290066"/>
                </a:lnTo>
                <a:lnTo>
                  <a:pt x="8244840" y="1296923"/>
                </a:lnTo>
                <a:lnTo>
                  <a:pt x="8244840" y="1296161"/>
                </a:lnTo>
                <a:lnTo>
                  <a:pt x="8242554" y="1303020"/>
                </a:lnTo>
                <a:lnTo>
                  <a:pt x="8240268" y="1309116"/>
                </a:lnTo>
                <a:lnTo>
                  <a:pt x="8240268" y="1308354"/>
                </a:lnTo>
                <a:lnTo>
                  <a:pt x="8237982" y="1315211"/>
                </a:lnTo>
                <a:lnTo>
                  <a:pt x="8237982" y="1314449"/>
                </a:lnTo>
                <a:lnTo>
                  <a:pt x="8234933" y="1320545"/>
                </a:lnTo>
                <a:lnTo>
                  <a:pt x="8228076" y="1331976"/>
                </a:lnTo>
                <a:lnTo>
                  <a:pt x="8228076" y="1331214"/>
                </a:lnTo>
                <a:lnTo>
                  <a:pt x="8220456" y="1341882"/>
                </a:lnTo>
                <a:lnTo>
                  <a:pt x="8212074" y="1351788"/>
                </a:lnTo>
                <a:lnTo>
                  <a:pt x="8212074" y="1351026"/>
                </a:lnTo>
                <a:lnTo>
                  <a:pt x="8202168" y="1360170"/>
                </a:lnTo>
                <a:lnTo>
                  <a:pt x="8202168" y="1373802"/>
                </a:lnTo>
                <a:lnTo>
                  <a:pt x="8234738" y="1341522"/>
                </a:lnTo>
                <a:lnTo>
                  <a:pt x="8242329" y="1330038"/>
                </a:lnTo>
                <a:lnTo>
                  <a:pt x="8247126" y="1321007"/>
                </a:lnTo>
                <a:close/>
              </a:path>
              <a:path w="8262620" h="1401445">
                <a:moveTo>
                  <a:pt x="8243316" y="101092"/>
                </a:moveTo>
                <a:lnTo>
                  <a:pt x="8243316" y="99059"/>
                </a:lnTo>
                <a:lnTo>
                  <a:pt x="8242554" y="99059"/>
                </a:lnTo>
                <a:lnTo>
                  <a:pt x="8243316" y="101092"/>
                </a:lnTo>
                <a:close/>
              </a:path>
              <a:path w="8262620" h="1401445">
                <a:moveTo>
                  <a:pt x="8247126" y="113537"/>
                </a:moveTo>
                <a:lnTo>
                  <a:pt x="8247126" y="111251"/>
                </a:lnTo>
                <a:lnTo>
                  <a:pt x="8246364" y="111251"/>
                </a:lnTo>
                <a:lnTo>
                  <a:pt x="8247126" y="113537"/>
                </a:lnTo>
                <a:close/>
              </a:path>
              <a:path w="8262620" h="1401445">
                <a:moveTo>
                  <a:pt x="8248650" y="1318138"/>
                </a:moveTo>
                <a:lnTo>
                  <a:pt x="8248650" y="1283970"/>
                </a:lnTo>
                <a:lnTo>
                  <a:pt x="8246364" y="1290066"/>
                </a:lnTo>
                <a:lnTo>
                  <a:pt x="8247126" y="1290066"/>
                </a:lnTo>
                <a:lnTo>
                  <a:pt x="8247126" y="1321007"/>
                </a:lnTo>
                <a:lnTo>
                  <a:pt x="8248650" y="1318138"/>
                </a:lnTo>
                <a:close/>
              </a:path>
              <a:path w="8262620" h="1401445">
                <a:moveTo>
                  <a:pt x="8248650" y="121157"/>
                </a:moveTo>
                <a:lnTo>
                  <a:pt x="8248650" y="118109"/>
                </a:lnTo>
                <a:lnTo>
                  <a:pt x="8247888" y="118109"/>
                </a:lnTo>
                <a:lnTo>
                  <a:pt x="8248650" y="121157"/>
                </a:lnTo>
                <a:close/>
              </a:path>
              <a:path w="8262620" h="1401445">
                <a:moveTo>
                  <a:pt x="8250935" y="1312653"/>
                </a:moveTo>
                <a:lnTo>
                  <a:pt x="8250935" y="1263395"/>
                </a:lnTo>
                <a:lnTo>
                  <a:pt x="8250174" y="1271016"/>
                </a:lnTo>
                <a:lnTo>
                  <a:pt x="8250174" y="1270254"/>
                </a:lnTo>
                <a:lnTo>
                  <a:pt x="8249411" y="1277111"/>
                </a:lnTo>
                <a:lnTo>
                  <a:pt x="8247888" y="1283970"/>
                </a:lnTo>
                <a:lnTo>
                  <a:pt x="8248650" y="1283970"/>
                </a:lnTo>
                <a:lnTo>
                  <a:pt x="8248650" y="1318138"/>
                </a:lnTo>
                <a:lnTo>
                  <a:pt x="8248787" y="1317880"/>
                </a:lnTo>
                <a:lnTo>
                  <a:pt x="8250935" y="1312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0035" y="3468623"/>
            <a:ext cx="1952625" cy="1401445"/>
          </a:xfrm>
          <a:custGeom>
            <a:avLst/>
            <a:gdLst/>
            <a:ahLst/>
            <a:cxnLst/>
            <a:rect l="l" t="t" r="r" b="b"/>
            <a:pathLst>
              <a:path w="1952625" h="1401445">
                <a:moveTo>
                  <a:pt x="762" y="1264158"/>
                </a:moveTo>
                <a:lnTo>
                  <a:pt x="761" y="137160"/>
                </a:lnTo>
                <a:lnTo>
                  <a:pt x="0" y="144780"/>
                </a:lnTo>
                <a:lnTo>
                  <a:pt x="0" y="1256538"/>
                </a:lnTo>
                <a:lnTo>
                  <a:pt x="762" y="1264158"/>
                </a:lnTo>
                <a:close/>
              </a:path>
              <a:path w="1952625" h="1401445">
                <a:moveTo>
                  <a:pt x="1952244" y="1256538"/>
                </a:moveTo>
                <a:lnTo>
                  <a:pt x="1952244" y="144780"/>
                </a:lnTo>
                <a:lnTo>
                  <a:pt x="1949644" y="117929"/>
                </a:lnTo>
                <a:lnTo>
                  <a:pt x="1935950" y="78467"/>
                </a:lnTo>
                <a:lnTo>
                  <a:pt x="1912592" y="45495"/>
                </a:lnTo>
                <a:lnTo>
                  <a:pt x="1881151" y="20419"/>
                </a:lnTo>
                <a:lnTo>
                  <a:pt x="1843208" y="4649"/>
                </a:lnTo>
                <a:lnTo>
                  <a:pt x="1815083" y="0"/>
                </a:lnTo>
                <a:lnTo>
                  <a:pt x="144780" y="454"/>
                </a:lnTo>
                <a:lnTo>
                  <a:pt x="105817" y="5445"/>
                </a:lnTo>
                <a:lnTo>
                  <a:pt x="68219" y="22243"/>
                </a:lnTo>
                <a:lnTo>
                  <a:pt x="36845" y="48597"/>
                </a:lnTo>
                <a:lnTo>
                  <a:pt x="14074" y="82685"/>
                </a:lnTo>
                <a:lnTo>
                  <a:pt x="2285" y="122682"/>
                </a:lnTo>
                <a:lnTo>
                  <a:pt x="761" y="129540"/>
                </a:lnTo>
                <a:lnTo>
                  <a:pt x="762" y="1271778"/>
                </a:lnTo>
                <a:lnTo>
                  <a:pt x="2286" y="1278636"/>
                </a:lnTo>
                <a:lnTo>
                  <a:pt x="5004" y="1293693"/>
                </a:lnTo>
                <a:lnTo>
                  <a:pt x="8921" y="1306227"/>
                </a:lnTo>
                <a:lnTo>
                  <a:pt x="11430" y="1312267"/>
                </a:lnTo>
                <a:lnTo>
                  <a:pt x="11430" y="137922"/>
                </a:lnTo>
                <a:lnTo>
                  <a:pt x="12954" y="124206"/>
                </a:lnTo>
                <a:lnTo>
                  <a:pt x="13715" y="120777"/>
                </a:lnTo>
                <a:lnTo>
                  <a:pt x="13715" y="118110"/>
                </a:lnTo>
                <a:lnTo>
                  <a:pt x="15239" y="111252"/>
                </a:lnTo>
                <a:lnTo>
                  <a:pt x="17525" y="105156"/>
                </a:lnTo>
                <a:lnTo>
                  <a:pt x="19049" y="100584"/>
                </a:lnTo>
                <a:lnTo>
                  <a:pt x="19049" y="99060"/>
                </a:lnTo>
                <a:lnTo>
                  <a:pt x="22097" y="92964"/>
                </a:lnTo>
                <a:lnTo>
                  <a:pt x="24383" y="86868"/>
                </a:lnTo>
                <a:lnTo>
                  <a:pt x="27431" y="80772"/>
                </a:lnTo>
                <a:lnTo>
                  <a:pt x="27431" y="81534"/>
                </a:lnTo>
                <a:lnTo>
                  <a:pt x="34290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2098"/>
                </a:lnTo>
                <a:lnTo>
                  <a:pt x="99059" y="19050"/>
                </a:lnTo>
                <a:lnTo>
                  <a:pt x="105155" y="17526"/>
                </a:lnTo>
                <a:lnTo>
                  <a:pt x="111252" y="15240"/>
                </a:lnTo>
                <a:lnTo>
                  <a:pt x="118110" y="13716"/>
                </a:lnTo>
                <a:lnTo>
                  <a:pt x="124205" y="13038"/>
                </a:lnTo>
                <a:lnTo>
                  <a:pt x="137922" y="11430"/>
                </a:lnTo>
                <a:lnTo>
                  <a:pt x="1815083" y="11514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47140" y="17539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59280" y="21336"/>
                </a:lnTo>
                <a:lnTo>
                  <a:pt x="1871472" y="27432"/>
                </a:lnTo>
                <a:lnTo>
                  <a:pt x="1871472" y="27889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808" y="41910"/>
                </a:lnTo>
                <a:lnTo>
                  <a:pt x="1892808" y="42554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7004" y="111252"/>
                </a:lnTo>
                <a:lnTo>
                  <a:pt x="1937004" y="114681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2224"/>
                </a:lnTo>
                <a:lnTo>
                  <a:pt x="1943626" y="1305374"/>
                </a:lnTo>
                <a:lnTo>
                  <a:pt x="1947593" y="1292100"/>
                </a:lnTo>
                <a:lnTo>
                  <a:pt x="1950236" y="1278338"/>
                </a:lnTo>
                <a:lnTo>
                  <a:pt x="1951482" y="1264158"/>
                </a:lnTo>
                <a:lnTo>
                  <a:pt x="1952244" y="1256538"/>
                </a:lnTo>
                <a:close/>
              </a:path>
              <a:path w="1952625" h="1401445">
                <a:moveTo>
                  <a:pt x="14478" y="1283970"/>
                </a:moveTo>
                <a:lnTo>
                  <a:pt x="12954" y="1277112"/>
                </a:lnTo>
                <a:lnTo>
                  <a:pt x="11430" y="1263396"/>
                </a:lnTo>
                <a:lnTo>
                  <a:pt x="11430" y="1312267"/>
                </a:lnTo>
                <a:lnTo>
                  <a:pt x="13716" y="1317772"/>
                </a:lnTo>
                <a:lnTo>
                  <a:pt x="13716" y="1283208"/>
                </a:lnTo>
                <a:lnTo>
                  <a:pt x="14478" y="1283970"/>
                </a:lnTo>
                <a:close/>
              </a:path>
              <a:path w="1952625" h="1401445">
                <a:moveTo>
                  <a:pt x="14477" y="117348"/>
                </a:moveTo>
                <a:lnTo>
                  <a:pt x="13715" y="118110"/>
                </a:lnTo>
                <a:lnTo>
                  <a:pt x="13715" y="120777"/>
                </a:lnTo>
                <a:lnTo>
                  <a:pt x="14477" y="117348"/>
                </a:lnTo>
                <a:close/>
              </a:path>
              <a:path w="1952625" h="1401445">
                <a:moveTo>
                  <a:pt x="19812" y="1303020"/>
                </a:moveTo>
                <a:lnTo>
                  <a:pt x="17526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317772"/>
                </a:lnTo>
                <a:lnTo>
                  <a:pt x="19050" y="1327885"/>
                </a:lnTo>
                <a:lnTo>
                  <a:pt x="19050" y="1302258"/>
                </a:lnTo>
                <a:lnTo>
                  <a:pt x="19812" y="1303020"/>
                </a:lnTo>
                <a:close/>
              </a:path>
              <a:path w="1952625" h="1401445">
                <a:moveTo>
                  <a:pt x="19811" y="98298"/>
                </a:moveTo>
                <a:lnTo>
                  <a:pt x="19049" y="99060"/>
                </a:lnTo>
                <a:lnTo>
                  <a:pt x="19049" y="100584"/>
                </a:lnTo>
                <a:lnTo>
                  <a:pt x="19811" y="98298"/>
                </a:lnTo>
                <a:close/>
              </a:path>
              <a:path w="1952625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910" y="1341120"/>
                </a:lnTo>
                <a:lnTo>
                  <a:pt x="41910" y="1341882"/>
                </a:lnTo>
                <a:lnTo>
                  <a:pt x="34290" y="1331214"/>
                </a:lnTo>
                <a:lnTo>
                  <a:pt x="27432" y="1319784"/>
                </a:lnTo>
                <a:lnTo>
                  <a:pt x="27432" y="1320546"/>
                </a:lnTo>
                <a:lnTo>
                  <a:pt x="24384" y="1314450"/>
                </a:lnTo>
                <a:lnTo>
                  <a:pt x="22098" y="1308354"/>
                </a:lnTo>
                <a:lnTo>
                  <a:pt x="22098" y="1309116"/>
                </a:lnTo>
                <a:lnTo>
                  <a:pt x="19050" y="1302258"/>
                </a:lnTo>
                <a:lnTo>
                  <a:pt x="19050" y="1327885"/>
                </a:lnTo>
                <a:lnTo>
                  <a:pt x="19557" y="1328844"/>
                </a:lnTo>
                <a:lnTo>
                  <a:pt x="26314" y="1339232"/>
                </a:lnTo>
                <a:lnTo>
                  <a:pt x="34056" y="1349211"/>
                </a:lnTo>
                <a:lnTo>
                  <a:pt x="42804" y="1358933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2625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2625" h="1401445">
                <a:moveTo>
                  <a:pt x="81534" y="1373886"/>
                </a:move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0772" y="1386034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2625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2625" h="1401445">
                <a:moveTo>
                  <a:pt x="1828038" y="1399617"/>
                </a:moveTo>
                <a:lnTo>
                  <a:pt x="1828038" y="1388364"/>
                </a:lnTo>
                <a:lnTo>
                  <a:pt x="1815083" y="1389803"/>
                </a:lnTo>
                <a:lnTo>
                  <a:pt x="137922" y="1389888"/>
                </a:lnTo>
                <a:lnTo>
                  <a:pt x="124206" y="1388364"/>
                </a:lnTo>
                <a:lnTo>
                  <a:pt x="118110" y="1387602"/>
                </a:lnTo>
                <a:lnTo>
                  <a:pt x="111252" y="1386078"/>
                </a:lnTo>
                <a:lnTo>
                  <a:pt x="105156" y="1383792"/>
                </a:lnTo>
                <a:lnTo>
                  <a:pt x="105156" y="1384554"/>
                </a:lnTo>
                <a:lnTo>
                  <a:pt x="92964" y="1379982"/>
                </a:lnTo>
                <a:lnTo>
                  <a:pt x="80772" y="1373886"/>
                </a:lnTo>
                <a:lnTo>
                  <a:pt x="80772" y="1386034"/>
                </a:lnTo>
                <a:lnTo>
                  <a:pt x="119759" y="1399112"/>
                </a:lnTo>
                <a:lnTo>
                  <a:pt x="144780" y="1401318"/>
                </a:lnTo>
                <a:lnTo>
                  <a:pt x="1815083" y="1401318"/>
                </a:lnTo>
                <a:lnTo>
                  <a:pt x="1828038" y="1399617"/>
                </a:lnTo>
                <a:close/>
              </a:path>
              <a:path w="1952625" h="1401445">
                <a:moveTo>
                  <a:pt x="124968" y="12954"/>
                </a:moveTo>
                <a:lnTo>
                  <a:pt x="124205" y="12954"/>
                </a:lnTo>
                <a:lnTo>
                  <a:pt x="124968" y="12954"/>
                </a:lnTo>
                <a:close/>
              </a:path>
              <a:path w="1952625" h="1401445">
                <a:moveTo>
                  <a:pt x="124968" y="1388364"/>
                </a:moveTo>
                <a:lnTo>
                  <a:pt x="124206" y="1388279"/>
                </a:lnTo>
                <a:lnTo>
                  <a:pt x="124968" y="1388364"/>
                </a:lnTo>
                <a:close/>
              </a:path>
              <a:path w="1952625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2625" h="1401445">
                <a:moveTo>
                  <a:pt x="1871472" y="1386151"/>
                </a:moveTo>
                <a:lnTo>
                  <a:pt x="1871472" y="1373886"/>
                </a:lnTo>
                <a:lnTo>
                  <a:pt x="1859280" y="1379982"/>
                </a:lnTo>
                <a:lnTo>
                  <a:pt x="1847088" y="1384554"/>
                </a:lnTo>
                <a:lnTo>
                  <a:pt x="1847088" y="1383792"/>
                </a:lnTo>
                <a:lnTo>
                  <a:pt x="1840992" y="1386078"/>
                </a:lnTo>
                <a:lnTo>
                  <a:pt x="1834133" y="1387602"/>
                </a:lnTo>
                <a:lnTo>
                  <a:pt x="1827276" y="1388364"/>
                </a:lnTo>
                <a:lnTo>
                  <a:pt x="1828038" y="1388364"/>
                </a:lnTo>
                <a:lnTo>
                  <a:pt x="1828038" y="1399617"/>
                </a:lnTo>
                <a:lnTo>
                  <a:pt x="1833416" y="1398910"/>
                </a:lnTo>
                <a:lnTo>
                  <a:pt x="1847140" y="1395677"/>
                </a:lnTo>
                <a:lnTo>
                  <a:pt x="1860343" y="1391178"/>
                </a:lnTo>
                <a:lnTo>
                  <a:pt x="1871472" y="1386151"/>
                </a:lnTo>
                <a:close/>
              </a:path>
              <a:path w="1952625" h="1401445">
                <a:moveTo>
                  <a:pt x="1871472" y="27889"/>
                </a:moveTo>
                <a:lnTo>
                  <a:pt x="1871472" y="27432"/>
                </a:lnTo>
                <a:lnTo>
                  <a:pt x="1870710" y="27432"/>
                </a:lnTo>
                <a:lnTo>
                  <a:pt x="1871472" y="27889"/>
                </a:lnTo>
                <a:close/>
              </a:path>
              <a:path w="1952625" h="1401445">
                <a:moveTo>
                  <a:pt x="1882139" y="1367028"/>
                </a:moveTo>
                <a:lnTo>
                  <a:pt x="1870710" y="1373886"/>
                </a:lnTo>
                <a:lnTo>
                  <a:pt x="1871472" y="1373886"/>
                </a:lnTo>
                <a:lnTo>
                  <a:pt x="1871472" y="1386151"/>
                </a:lnTo>
                <a:lnTo>
                  <a:pt x="1872950" y="1385483"/>
                </a:lnTo>
                <a:lnTo>
                  <a:pt x="1881377" y="1380669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2625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2625" h="1401445">
                <a:moveTo>
                  <a:pt x="1892808" y="1359408"/>
                </a:moveTo>
                <a:lnTo>
                  <a:pt x="1881377" y="1367790"/>
                </a:lnTo>
                <a:lnTo>
                  <a:pt x="1881377" y="1380669"/>
                </a:lnTo>
                <a:lnTo>
                  <a:pt x="1884889" y="1378664"/>
                </a:lnTo>
                <a:lnTo>
                  <a:pt x="1892045" y="1373632"/>
                </a:lnTo>
                <a:lnTo>
                  <a:pt x="1892045" y="1360170"/>
                </a:lnTo>
                <a:lnTo>
                  <a:pt x="1892808" y="1359408"/>
                </a:lnTo>
                <a:close/>
              </a:path>
              <a:path w="1952625" h="1401445">
                <a:moveTo>
                  <a:pt x="1892808" y="42554"/>
                </a:moveTo>
                <a:lnTo>
                  <a:pt x="1892808" y="41910"/>
                </a:lnTo>
                <a:lnTo>
                  <a:pt x="1892045" y="41910"/>
                </a:lnTo>
                <a:lnTo>
                  <a:pt x="1892808" y="42554"/>
                </a:lnTo>
                <a:close/>
              </a:path>
              <a:path w="1952625" h="1401445">
                <a:moveTo>
                  <a:pt x="1901952" y="1365788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73632"/>
                </a:lnTo>
                <a:lnTo>
                  <a:pt x="1896086" y="1370791"/>
                </a:lnTo>
                <a:lnTo>
                  <a:pt x="1901952" y="1365788"/>
                </a:lnTo>
                <a:close/>
              </a:path>
              <a:path w="1952625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2625" h="1401445">
                <a:moveTo>
                  <a:pt x="1937004" y="1320737"/>
                </a:moveTo>
                <a:lnTo>
                  <a:pt x="1937004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860" y="1314450"/>
                </a:lnTo>
                <a:lnTo>
                  <a:pt x="1924812" y="1320546"/>
                </a:lnTo>
                <a:lnTo>
                  <a:pt x="1924812" y="1319784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788"/>
                </a:lnTo>
                <a:lnTo>
                  <a:pt x="1906470" y="1361934"/>
                </a:lnTo>
                <a:lnTo>
                  <a:pt x="1915967" y="1352165"/>
                </a:lnTo>
                <a:lnTo>
                  <a:pt x="1924504" y="1341554"/>
                </a:lnTo>
                <a:lnTo>
                  <a:pt x="1932008" y="1330171"/>
                </a:lnTo>
                <a:lnTo>
                  <a:pt x="1937004" y="1320737"/>
                </a:lnTo>
                <a:close/>
              </a:path>
              <a:path w="1952625" h="1401445">
                <a:moveTo>
                  <a:pt x="1937004" y="114681"/>
                </a:moveTo>
                <a:lnTo>
                  <a:pt x="1937004" y="111252"/>
                </a:lnTo>
                <a:lnTo>
                  <a:pt x="1936242" y="111252"/>
                </a:lnTo>
                <a:lnTo>
                  <a:pt x="1937004" y="114681"/>
                </a:lnTo>
                <a:close/>
              </a:path>
              <a:path w="1952625" h="1401445">
                <a:moveTo>
                  <a:pt x="1938527" y="1317792"/>
                </a:moveTo>
                <a:lnTo>
                  <a:pt x="1938527" y="1283208"/>
                </a:lnTo>
                <a:lnTo>
                  <a:pt x="1936242" y="1290066"/>
                </a:lnTo>
                <a:lnTo>
                  <a:pt x="1937004" y="1290066"/>
                </a:lnTo>
                <a:lnTo>
                  <a:pt x="1937004" y="1320737"/>
                </a:lnTo>
                <a:lnTo>
                  <a:pt x="1938406" y="1318088"/>
                </a:lnTo>
                <a:lnTo>
                  <a:pt x="1938527" y="1317792"/>
                </a:lnTo>
                <a:close/>
              </a:path>
              <a:path w="1952625" h="1401445">
                <a:moveTo>
                  <a:pt x="1940814" y="1312224"/>
                </a:moveTo>
                <a:lnTo>
                  <a:pt x="1940814" y="1263396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8527" y="1283208"/>
                </a:lnTo>
                <a:lnTo>
                  <a:pt x="1938527" y="1317792"/>
                </a:lnTo>
                <a:lnTo>
                  <a:pt x="1940814" y="131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43540" y="3700526"/>
            <a:ext cx="1664335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Civil 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rk PM –</a:t>
            </a:r>
            <a:endParaRPr sz="2000">
              <a:latin typeface="Calibri"/>
              <a:cs typeface="Calibri"/>
            </a:endParaRPr>
          </a:p>
          <a:p>
            <a:pPr marL="193675" marR="185420" algn="ctr">
              <a:lnSpc>
                <a:spcPts val="2210"/>
              </a:lnSpc>
              <a:spcBef>
                <a:spcPts val="91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Soul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ymane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0035" y="5002529"/>
            <a:ext cx="1952625" cy="1401445"/>
          </a:xfrm>
          <a:custGeom>
            <a:avLst/>
            <a:gdLst/>
            <a:ahLst/>
            <a:cxnLst/>
            <a:rect l="l" t="t" r="r" b="b"/>
            <a:pathLst>
              <a:path w="1952625" h="1401445">
                <a:moveTo>
                  <a:pt x="762" y="1264158"/>
                </a:moveTo>
                <a:lnTo>
                  <a:pt x="761" y="137160"/>
                </a:lnTo>
                <a:lnTo>
                  <a:pt x="0" y="144780"/>
                </a:lnTo>
                <a:lnTo>
                  <a:pt x="0" y="1257300"/>
                </a:lnTo>
                <a:lnTo>
                  <a:pt x="762" y="1264158"/>
                </a:lnTo>
                <a:close/>
              </a:path>
              <a:path w="1952625" h="1401445">
                <a:moveTo>
                  <a:pt x="1952244" y="1257300"/>
                </a:moveTo>
                <a:lnTo>
                  <a:pt x="1952244" y="144780"/>
                </a:lnTo>
                <a:lnTo>
                  <a:pt x="1949796" y="118850"/>
                </a:lnTo>
                <a:lnTo>
                  <a:pt x="1936242" y="79323"/>
                </a:lnTo>
                <a:lnTo>
                  <a:pt x="1912696" y="45873"/>
                </a:lnTo>
                <a:lnTo>
                  <a:pt x="1880963" y="20320"/>
                </a:lnTo>
                <a:lnTo>
                  <a:pt x="1842964" y="4692"/>
                </a:lnTo>
                <a:lnTo>
                  <a:pt x="1814322" y="685"/>
                </a:lnTo>
                <a:lnTo>
                  <a:pt x="1807464" y="0"/>
                </a:lnTo>
                <a:lnTo>
                  <a:pt x="133311" y="535"/>
                </a:lnTo>
                <a:lnTo>
                  <a:pt x="92693" y="10023"/>
                </a:lnTo>
                <a:lnTo>
                  <a:pt x="57001" y="30076"/>
                </a:lnTo>
                <a:lnTo>
                  <a:pt x="28390" y="59048"/>
                </a:lnTo>
                <a:lnTo>
                  <a:pt x="9012" y="95292"/>
                </a:lnTo>
                <a:lnTo>
                  <a:pt x="761" y="130302"/>
                </a:lnTo>
                <a:lnTo>
                  <a:pt x="762" y="1271778"/>
                </a:lnTo>
                <a:lnTo>
                  <a:pt x="2286" y="1278636"/>
                </a:lnTo>
                <a:lnTo>
                  <a:pt x="4873" y="1293665"/>
                </a:lnTo>
                <a:lnTo>
                  <a:pt x="8806" y="1306175"/>
                </a:lnTo>
                <a:lnTo>
                  <a:pt x="11430" y="1312543"/>
                </a:lnTo>
                <a:lnTo>
                  <a:pt x="11430" y="137922"/>
                </a:lnTo>
                <a:lnTo>
                  <a:pt x="12954" y="124206"/>
                </a:lnTo>
                <a:lnTo>
                  <a:pt x="13715" y="12115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9049" y="101092"/>
                </a:lnTo>
                <a:lnTo>
                  <a:pt x="19049" y="99060"/>
                </a:lnTo>
                <a:lnTo>
                  <a:pt x="22097" y="92964"/>
                </a:lnTo>
                <a:lnTo>
                  <a:pt x="24383" y="86868"/>
                </a:lnTo>
                <a:lnTo>
                  <a:pt x="27431" y="80772"/>
                </a:lnTo>
                <a:lnTo>
                  <a:pt x="27431" y="81534"/>
                </a:lnTo>
                <a:lnTo>
                  <a:pt x="34290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86867" y="24384"/>
                </a:lnTo>
                <a:lnTo>
                  <a:pt x="92963" y="22098"/>
                </a:lnTo>
                <a:lnTo>
                  <a:pt x="99059" y="19050"/>
                </a:lnTo>
                <a:lnTo>
                  <a:pt x="99059" y="19812"/>
                </a:lnTo>
                <a:lnTo>
                  <a:pt x="111252" y="15240"/>
                </a:lnTo>
                <a:lnTo>
                  <a:pt x="118110" y="13716"/>
                </a:lnTo>
                <a:lnTo>
                  <a:pt x="124205" y="13038"/>
                </a:lnTo>
                <a:lnTo>
                  <a:pt x="137922" y="11430"/>
                </a:lnTo>
                <a:lnTo>
                  <a:pt x="1815083" y="11514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53183" y="19812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65376" y="24384"/>
                </a:lnTo>
                <a:lnTo>
                  <a:pt x="1871472" y="27432"/>
                </a:lnTo>
                <a:lnTo>
                  <a:pt x="1871472" y="27889"/>
                </a:lnTo>
                <a:lnTo>
                  <a:pt x="1882139" y="34290"/>
                </a:lnTo>
                <a:lnTo>
                  <a:pt x="1882139" y="34798"/>
                </a:lnTo>
                <a:lnTo>
                  <a:pt x="1892808" y="41910"/>
                </a:lnTo>
                <a:lnTo>
                  <a:pt x="1892808" y="42554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37004" y="111252"/>
                </a:lnTo>
                <a:lnTo>
                  <a:pt x="1937004" y="114681"/>
                </a:lnTo>
                <a:lnTo>
                  <a:pt x="1939289" y="12496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2653"/>
                </a:lnTo>
                <a:lnTo>
                  <a:pt x="1943906" y="1305129"/>
                </a:lnTo>
                <a:lnTo>
                  <a:pt x="1947846" y="1291870"/>
                </a:lnTo>
                <a:lnTo>
                  <a:pt x="1950399" y="1278185"/>
                </a:lnTo>
                <a:lnTo>
                  <a:pt x="1951482" y="1264158"/>
                </a:lnTo>
                <a:lnTo>
                  <a:pt x="1952244" y="1257300"/>
                </a:lnTo>
                <a:close/>
              </a:path>
              <a:path w="1952625" h="1401445">
                <a:moveTo>
                  <a:pt x="14478" y="1283970"/>
                </a:moveTo>
                <a:lnTo>
                  <a:pt x="12954" y="1277112"/>
                </a:lnTo>
                <a:lnTo>
                  <a:pt x="12192" y="1270254"/>
                </a:lnTo>
                <a:lnTo>
                  <a:pt x="12192" y="1271016"/>
                </a:lnTo>
                <a:lnTo>
                  <a:pt x="11430" y="1263396"/>
                </a:lnTo>
                <a:lnTo>
                  <a:pt x="11430" y="1312543"/>
                </a:lnTo>
                <a:lnTo>
                  <a:pt x="13716" y="1318058"/>
                </a:lnTo>
                <a:lnTo>
                  <a:pt x="13716" y="1283970"/>
                </a:lnTo>
                <a:lnTo>
                  <a:pt x="14478" y="1283970"/>
                </a:lnTo>
                <a:close/>
              </a:path>
              <a:path w="1952625" h="1401445">
                <a:moveTo>
                  <a:pt x="14477" y="118110"/>
                </a:moveTo>
                <a:lnTo>
                  <a:pt x="13715" y="118110"/>
                </a:lnTo>
                <a:lnTo>
                  <a:pt x="13715" y="121158"/>
                </a:lnTo>
                <a:lnTo>
                  <a:pt x="14477" y="118110"/>
                </a:lnTo>
                <a:close/>
              </a:path>
              <a:path w="1952625" h="1401445">
                <a:moveTo>
                  <a:pt x="19812" y="1303020"/>
                </a:moveTo>
                <a:lnTo>
                  <a:pt x="17526" y="1296162"/>
                </a:lnTo>
                <a:lnTo>
                  <a:pt x="17526" y="1296924"/>
                </a:lnTo>
                <a:lnTo>
                  <a:pt x="15240" y="1290066"/>
                </a:lnTo>
                <a:lnTo>
                  <a:pt x="13716" y="1283970"/>
                </a:lnTo>
                <a:lnTo>
                  <a:pt x="13716" y="1318058"/>
                </a:lnTo>
                <a:lnTo>
                  <a:pt x="19050" y="1328289"/>
                </a:lnTo>
                <a:lnTo>
                  <a:pt x="19050" y="1302258"/>
                </a:lnTo>
                <a:lnTo>
                  <a:pt x="19812" y="1303020"/>
                </a:lnTo>
                <a:close/>
              </a:path>
              <a:path w="1952625" h="1401445">
                <a:moveTo>
                  <a:pt x="19811" y="99060"/>
                </a:moveTo>
                <a:lnTo>
                  <a:pt x="19049" y="99060"/>
                </a:lnTo>
                <a:lnTo>
                  <a:pt x="19049" y="101092"/>
                </a:lnTo>
                <a:lnTo>
                  <a:pt x="19811" y="99060"/>
                </a:lnTo>
                <a:close/>
              </a:path>
              <a:path w="1952625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50292" y="1351788"/>
                </a:lnTo>
                <a:lnTo>
                  <a:pt x="41910" y="1341882"/>
                </a:lnTo>
                <a:lnTo>
                  <a:pt x="34290" y="1331214"/>
                </a:lnTo>
                <a:lnTo>
                  <a:pt x="34290" y="1331976"/>
                </a:lnTo>
                <a:lnTo>
                  <a:pt x="27432" y="1320546"/>
                </a:lnTo>
                <a:lnTo>
                  <a:pt x="24384" y="1314450"/>
                </a:lnTo>
                <a:lnTo>
                  <a:pt x="22098" y="1308354"/>
                </a:lnTo>
                <a:lnTo>
                  <a:pt x="22098" y="1309116"/>
                </a:lnTo>
                <a:lnTo>
                  <a:pt x="19050" y="1302258"/>
                </a:lnTo>
                <a:lnTo>
                  <a:pt x="19050" y="1328289"/>
                </a:lnTo>
                <a:lnTo>
                  <a:pt x="19434" y="1329027"/>
                </a:lnTo>
                <a:lnTo>
                  <a:pt x="26189" y="1339546"/>
                </a:lnTo>
                <a:lnTo>
                  <a:pt x="33944" y="1349581"/>
                </a:lnTo>
                <a:lnTo>
                  <a:pt x="42730" y="1359219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2625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2625" h="1401445">
                <a:moveTo>
                  <a:pt x="81534" y="1386645"/>
                </a:moveTo>
                <a:lnTo>
                  <a:pt x="81534" y="1374648"/>
                </a:ln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1534" y="1386645"/>
                </a:lnTo>
                <a:close/>
              </a:path>
              <a:path w="1952625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2625" h="1401445">
                <a:moveTo>
                  <a:pt x="124968" y="1399866"/>
                </a:moveTo>
                <a:lnTo>
                  <a:pt x="124968" y="1389126"/>
                </a:lnTo>
                <a:lnTo>
                  <a:pt x="110647" y="1385973"/>
                </a:lnTo>
                <a:lnTo>
                  <a:pt x="98480" y="1382179"/>
                </a:lnTo>
                <a:lnTo>
                  <a:pt x="86868" y="1376934"/>
                </a:lnTo>
                <a:lnTo>
                  <a:pt x="80772" y="1373886"/>
                </a:lnTo>
                <a:lnTo>
                  <a:pt x="81534" y="1374648"/>
                </a:lnTo>
                <a:lnTo>
                  <a:pt x="81534" y="1386645"/>
                </a:lnTo>
                <a:lnTo>
                  <a:pt x="82671" y="1387276"/>
                </a:lnTo>
                <a:lnTo>
                  <a:pt x="94431" y="1392400"/>
                </a:lnTo>
                <a:lnTo>
                  <a:pt x="106676" y="1396342"/>
                </a:lnTo>
                <a:lnTo>
                  <a:pt x="119357" y="1399140"/>
                </a:lnTo>
                <a:lnTo>
                  <a:pt x="124968" y="1399866"/>
                </a:lnTo>
                <a:close/>
              </a:path>
              <a:path w="1952625" h="1401445">
                <a:moveTo>
                  <a:pt x="124968" y="12954"/>
                </a:moveTo>
                <a:lnTo>
                  <a:pt x="124205" y="12954"/>
                </a:lnTo>
                <a:lnTo>
                  <a:pt x="124968" y="12954"/>
                </a:lnTo>
                <a:close/>
              </a:path>
              <a:path w="1952625" h="1401445">
                <a:moveTo>
                  <a:pt x="1828038" y="1388364"/>
                </a:moveTo>
                <a:lnTo>
                  <a:pt x="1821180" y="1389888"/>
                </a:lnTo>
                <a:lnTo>
                  <a:pt x="1814322" y="1389888"/>
                </a:lnTo>
                <a:lnTo>
                  <a:pt x="1807464" y="1390650"/>
                </a:lnTo>
                <a:lnTo>
                  <a:pt x="144780" y="1390650"/>
                </a:lnTo>
                <a:lnTo>
                  <a:pt x="137922" y="1389888"/>
                </a:lnTo>
                <a:lnTo>
                  <a:pt x="131064" y="1389888"/>
                </a:lnTo>
                <a:lnTo>
                  <a:pt x="124206" y="1388364"/>
                </a:lnTo>
                <a:lnTo>
                  <a:pt x="124968" y="1389126"/>
                </a:lnTo>
                <a:lnTo>
                  <a:pt x="124968" y="1399866"/>
                </a:lnTo>
                <a:lnTo>
                  <a:pt x="132005" y="1400777"/>
                </a:lnTo>
                <a:lnTo>
                  <a:pt x="144780" y="1401318"/>
                </a:lnTo>
                <a:lnTo>
                  <a:pt x="1815083" y="1401318"/>
                </a:lnTo>
                <a:lnTo>
                  <a:pt x="1827276" y="1399827"/>
                </a:lnTo>
                <a:lnTo>
                  <a:pt x="1827276" y="1389126"/>
                </a:lnTo>
                <a:lnTo>
                  <a:pt x="1828038" y="1388364"/>
                </a:lnTo>
                <a:close/>
              </a:path>
              <a:path w="1952625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2625" h="1401445">
                <a:moveTo>
                  <a:pt x="1871472" y="1373886"/>
                </a:moveTo>
                <a:lnTo>
                  <a:pt x="1858494" y="1380258"/>
                </a:lnTo>
                <a:lnTo>
                  <a:pt x="1846521" y="1384620"/>
                </a:lnTo>
                <a:lnTo>
                  <a:pt x="1834133" y="1387602"/>
                </a:lnTo>
                <a:lnTo>
                  <a:pt x="1827276" y="1389126"/>
                </a:lnTo>
                <a:lnTo>
                  <a:pt x="1827276" y="1399827"/>
                </a:lnTo>
                <a:lnTo>
                  <a:pt x="1833264" y="1399094"/>
                </a:lnTo>
                <a:lnTo>
                  <a:pt x="1846871" y="1396009"/>
                </a:lnTo>
                <a:lnTo>
                  <a:pt x="1860022" y="1391582"/>
                </a:lnTo>
                <a:lnTo>
                  <a:pt x="1870710" y="1386765"/>
                </a:lnTo>
                <a:lnTo>
                  <a:pt x="1870710" y="1374648"/>
                </a:lnTo>
                <a:lnTo>
                  <a:pt x="1871472" y="1373886"/>
                </a:lnTo>
                <a:close/>
              </a:path>
              <a:path w="1952625" h="1401445">
                <a:moveTo>
                  <a:pt x="1871472" y="27889"/>
                </a:moveTo>
                <a:lnTo>
                  <a:pt x="1871472" y="27432"/>
                </a:lnTo>
                <a:lnTo>
                  <a:pt x="1870710" y="27432"/>
                </a:lnTo>
                <a:lnTo>
                  <a:pt x="1871472" y="27889"/>
                </a:lnTo>
                <a:close/>
              </a:path>
              <a:path w="1952625" h="1401445">
                <a:moveTo>
                  <a:pt x="1882139" y="1367028"/>
                </a:moveTo>
                <a:lnTo>
                  <a:pt x="1870710" y="1374648"/>
                </a:lnTo>
                <a:lnTo>
                  <a:pt x="1870710" y="1386765"/>
                </a:lnTo>
                <a:lnTo>
                  <a:pt x="1872633" y="1385898"/>
                </a:lnTo>
                <a:lnTo>
                  <a:pt x="1881377" y="1380893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2625" h="1401445">
                <a:moveTo>
                  <a:pt x="1882139" y="34798"/>
                </a:moveTo>
                <a:lnTo>
                  <a:pt x="1882139" y="34290"/>
                </a:lnTo>
                <a:lnTo>
                  <a:pt x="1881377" y="34290"/>
                </a:lnTo>
                <a:lnTo>
                  <a:pt x="1882139" y="34798"/>
                </a:lnTo>
                <a:close/>
              </a:path>
              <a:path w="1952625" h="1401445">
                <a:moveTo>
                  <a:pt x="1892808" y="1359408"/>
                </a:moveTo>
                <a:lnTo>
                  <a:pt x="1881377" y="1367790"/>
                </a:lnTo>
                <a:lnTo>
                  <a:pt x="1881377" y="1380893"/>
                </a:lnTo>
                <a:lnTo>
                  <a:pt x="1884618" y="1379039"/>
                </a:lnTo>
                <a:lnTo>
                  <a:pt x="1892045" y="1373802"/>
                </a:lnTo>
                <a:lnTo>
                  <a:pt x="1892045" y="1360170"/>
                </a:lnTo>
                <a:lnTo>
                  <a:pt x="1892808" y="1359408"/>
                </a:lnTo>
                <a:close/>
              </a:path>
              <a:path w="1952625" h="1401445">
                <a:moveTo>
                  <a:pt x="1892808" y="42554"/>
                </a:moveTo>
                <a:lnTo>
                  <a:pt x="1892808" y="41910"/>
                </a:lnTo>
                <a:lnTo>
                  <a:pt x="1892045" y="41910"/>
                </a:lnTo>
                <a:lnTo>
                  <a:pt x="1892808" y="42554"/>
                </a:lnTo>
                <a:close/>
              </a:path>
              <a:path w="1952625" h="1401445">
                <a:moveTo>
                  <a:pt x="1901952" y="1365910"/>
                </a:moveTo>
                <a:lnTo>
                  <a:pt x="1901952" y="1351026"/>
                </a:lnTo>
                <a:lnTo>
                  <a:pt x="1901189" y="1351788"/>
                </a:lnTo>
                <a:lnTo>
                  <a:pt x="1892045" y="1360170"/>
                </a:lnTo>
                <a:lnTo>
                  <a:pt x="1892045" y="1373802"/>
                </a:lnTo>
                <a:lnTo>
                  <a:pt x="1895893" y="1371088"/>
                </a:lnTo>
                <a:lnTo>
                  <a:pt x="1901952" y="1365910"/>
                </a:lnTo>
                <a:close/>
              </a:path>
              <a:path w="1952625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2625" h="1401445">
                <a:moveTo>
                  <a:pt x="1901555" y="1351391"/>
                </a:moveTo>
                <a:lnTo>
                  <a:pt x="1901189" y="1351729"/>
                </a:lnTo>
                <a:lnTo>
                  <a:pt x="1901555" y="1351391"/>
                </a:lnTo>
                <a:close/>
              </a:path>
              <a:path w="1952625" h="1401445">
                <a:moveTo>
                  <a:pt x="1901952" y="1351026"/>
                </a:moveTo>
                <a:lnTo>
                  <a:pt x="1901555" y="1351391"/>
                </a:lnTo>
                <a:lnTo>
                  <a:pt x="1901189" y="1351788"/>
                </a:lnTo>
                <a:lnTo>
                  <a:pt x="1901952" y="1351026"/>
                </a:lnTo>
                <a:close/>
              </a:path>
              <a:path w="1952625" h="1401445">
                <a:moveTo>
                  <a:pt x="1937004" y="1321007"/>
                </a:moveTo>
                <a:lnTo>
                  <a:pt x="1937004" y="1290066"/>
                </a:lnTo>
                <a:lnTo>
                  <a:pt x="1934718" y="1296924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860" y="1314450"/>
                </a:lnTo>
                <a:lnTo>
                  <a:pt x="1924812" y="1320546"/>
                </a:lnTo>
                <a:lnTo>
                  <a:pt x="1917954" y="1331976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01555" y="1351391"/>
                </a:lnTo>
                <a:lnTo>
                  <a:pt x="1901952" y="1351026"/>
                </a:lnTo>
                <a:lnTo>
                  <a:pt x="1901952" y="1365910"/>
                </a:lnTo>
                <a:lnTo>
                  <a:pt x="1906374" y="1362130"/>
                </a:lnTo>
                <a:lnTo>
                  <a:pt x="1915977" y="1352247"/>
                </a:lnTo>
                <a:lnTo>
                  <a:pt x="1924616" y="1341522"/>
                </a:lnTo>
                <a:lnTo>
                  <a:pt x="1932207" y="1330038"/>
                </a:lnTo>
                <a:lnTo>
                  <a:pt x="1937004" y="1321007"/>
                </a:lnTo>
                <a:close/>
              </a:path>
              <a:path w="1952625" h="1401445">
                <a:moveTo>
                  <a:pt x="1937004" y="114681"/>
                </a:moveTo>
                <a:lnTo>
                  <a:pt x="1937004" y="111252"/>
                </a:lnTo>
                <a:lnTo>
                  <a:pt x="1936242" y="111252"/>
                </a:lnTo>
                <a:lnTo>
                  <a:pt x="1937004" y="114681"/>
                </a:lnTo>
                <a:close/>
              </a:path>
              <a:path w="1952625" h="1401445">
                <a:moveTo>
                  <a:pt x="1938527" y="1318138"/>
                </a:moveTo>
                <a:lnTo>
                  <a:pt x="1938527" y="1283970"/>
                </a:lnTo>
                <a:lnTo>
                  <a:pt x="1936242" y="1290066"/>
                </a:lnTo>
                <a:lnTo>
                  <a:pt x="1937004" y="1290066"/>
                </a:lnTo>
                <a:lnTo>
                  <a:pt x="1937004" y="1321007"/>
                </a:lnTo>
                <a:lnTo>
                  <a:pt x="1938527" y="1318138"/>
                </a:lnTo>
                <a:close/>
              </a:path>
              <a:path w="1952625" h="1401445">
                <a:moveTo>
                  <a:pt x="1940814" y="1312653"/>
                </a:moveTo>
                <a:lnTo>
                  <a:pt x="1940814" y="1263396"/>
                </a:lnTo>
                <a:lnTo>
                  <a:pt x="1940052" y="1271016"/>
                </a:lnTo>
                <a:lnTo>
                  <a:pt x="1940052" y="1270254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8527" y="1283970"/>
                </a:lnTo>
                <a:lnTo>
                  <a:pt x="1938527" y="1318138"/>
                </a:lnTo>
                <a:lnTo>
                  <a:pt x="1938665" y="1317880"/>
                </a:lnTo>
                <a:lnTo>
                  <a:pt x="1940814" y="1312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87914" y="5335396"/>
            <a:ext cx="1743710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eam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eac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Civil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rk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Engineer</a:t>
            </a: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CW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03917" y="3468623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89" h="1401445">
                <a:moveTo>
                  <a:pt x="1951482" y="1264158"/>
                </a:moveTo>
                <a:lnTo>
                  <a:pt x="1951482" y="137160"/>
                </a:lnTo>
                <a:lnTo>
                  <a:pt x="1949274" y="118266"/>
                </a:lnTo>
                <a:lnTo>
                  <a:pt x="1936012" y="79157"/>
                </a:lnTo>
                <a:lnTo>
                  <a:pt x="1912090" y="45674"/>
                </a:lnTo>
                <a:lnTo>
                  <a:pt x="1879893" y="19936"/>
                </a:lnTo>
                <a:lnTo>
                  <a:pt x="1841806" y="4059"/>
                </a:lnTo>
                <a:lnTo>
                  <a:pt x="1814322" y="0"/>
                </a:lnTo>
                <a:lnTo>
                  <a:pt x="144780" y="499"/>
                </a:lnTo>
                <a:lnTo>
                  <a:pt x="105117" y="5512"/>
                </a:lnTo>
                <a:lnTo>
                  <a:pt x="67730" y="22190"/>
                </a:lnTo>
                <a:lnTo>
                  <a:pt x="36660" y="48387"/>
                </a:lnTo>
                <a:lnTo>
                  <a:pt x="13920" y="82438"/>
                </a:lnTo>
                <a:lnTo>
                  <a:pt x="1523" y="122682"/>
                </a:lnTo>
                <a:lnTo>
                  <a:pt x="0" y="137160"/>
                </a:lnTo>
                <a:lnTo>
                  <a:pt x="0" y="1264158"/>
                </a:lnTo>
                <a:lnTo>
                  <a:pt x="8051" y="1304866"/>
                </a:lnTo>
                <a:lnTo>
                  <a:pt x="11430" y="1312986"/>
                </a:lnTo>
                <a:lnTo>
                  <a:pt x="11429" y="131064"/>
                </a:lnTo>
                <a:lnTo>
                  <a:pt x="12954" y="124206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6763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1336" y="92964"/>
                </a:lnTo>
                <a:lnTo>
                  <a:pt x="26669" y="82296"/>
                </a:lnTo>
                <a:lnTo>
                  <a:pt x="26669" y="81534"/>
                </a:lnTo>
                <a:lnTo>
                  <a:pt x="33527" y="71247"/>
                </a:lnTo>
                <a:lnTo>
                  <a:pt x="33527" y="70104"/>
                </a:lnTo>
                <a:lnTo>
                  <a:pt x="41148" y="60405"/>
                </a:lnTo>
                <a:lnTo>
                  <a:pt x="41148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3861"/>
                </a:lnTo>
                <a:lnTo>
                  <a:pt x="80772" y="27860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1759"/>
                </a:lnTo>
                <a:lnTo>
                  <a:pt x="98297" y="19388"/>
                </a:lnTo>
                <a:lnTo>
                  <a:pt x="98297" y="19050"/>
                </a:lnTo>
                <a:lnTo>
                  <a:pt x="104394" y="17695"/>
                </a:lnTo>
                <a:lnTo>
                  <a:pt x="104394" y="17526"/>
                </a:lnTo>
                <a:lnTo>
                  <a:pt x="111252" y="15240"/>
                </a:lnTo>
                <a:lnTo>
                  <a:pt x="117348" y="13885"/>
                </a:lnTo>
                <a:lnTo>
                  <a:pt x="117348" y="13716"/>
                </a:lnTo>
                <a:lnTo>
                  <a:pt x="137160" y="11514"/>
                </a:lnTo>
                <a:lnTo>
                  <a:pt x="1814322" y="11506"/>
                </a:lnTo>
                <a:lnTo>
                  <a:pt x="1821180" y="12192"/>
                </a:lnTo>
                <a:lnTo>
                  <a:pt x="1834133" y="13716"/>
                </a:lnTo>
                <a:lnTo>
                  <a:pt x="1840230" y="15240"/>
                </a:lnTo>
                <a:lnTo>
                  <a:pt x="1847088" y="17526"/>
                </a:lnTo>
                <a:lnTo>
                  <a:pt x="1847088" y="17695"/>
                </a:lnTo>
                <a:lnTo>
                  <a:pt x="1853183" y="19050"/>
                </a:lnTo>
                <a:lnTo>
                  <a:pt x="1858518" y="21717"/>
                </a:lnTo>
                <a:lnTo>
                  <a:pt x="1858518" y="21336"/>
                </a:lnTo>
                <a:lnTo>
                  <a:pt x="1865376" y="24384"/>
                </a:lnTo>
                <a:lnTo>
                  <a:pt x="1865376" y="24765"/>
                </a:lnTo>
                <a:lnTo>
                  <a:pt x="1870710" y="27432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60405"/>
                </a:lnTo>
                <a:lnTo>
                  <a:pt x="1917954" y="70104"/>
                </a:lnTo>
                <a:lnTo>
                  <a:pt x="1917954" y="71247"/>
                </a:lnTo>
                <a:lnTo>
                  <a:pt x="1924812" y="81534"/>
                </a:lnTo>
                <a:lnTo>
                  <a:pt x="1924812" y="82296"/>
                </a:lnTo>
                <a:lnTo>
                  <a:pt x="1930145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052" y="131064"/>
                </a:lnTo>
                <a:lnTo>
                  <a:pt x="1940052" y="137922"/>
                </a:lnTo>
                <a:lnTo>
                  <a:pt x="1940814" y="144780"/>
                </a:lnTo>
                <a:lnTo>
                  <a:pt x="1940814" y="1311020"/>
                </a:lnTo>
                <a:lnTo>
                  <a:pt x="1943044" y="1305602"/>
                </a:lnTo>
                <a:lnTo>
                  <a:pt x="1947105" y="1292298"/>
                </a:lnTo>
                <a:lnTo>
                  <a:pt x="1949937" y="1278462"/>
                </a:lnTo>
                <a:lnTo>
                  <a:pt x="1951482" y="1264158"/>
                </a:lnTo>
                <a:close/>
              </a:path>
              <a:path w="1951989" h="1401445">
                <a:moveTo>
                  <a:pt x="27432" y="1320546"/>
                </a:move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954" y="1277112"/>
                </a:lnTo>
                <a:lnTo>
                  <a:pt x="11430" y="1270254"/>
                </a:lnTo>
                <a:lnTo>
                  <a:pt x="11430" y="1312986"/>
                </a:lnTo>
                <a:lnTo>
                  <a:pt x="13134" y="1317084"/>
                </a:lnTo>
                <a:lnTo>
                  <a:pt x="19460" y="1329086"/>
                </a:lnTo>
                <a:lnTo>
                  <a:pt x="26670" y="1340354"/>
                </a:lnTo>
                <a:lnTo>
                  <a:pt x="26670" y="1319784"/>
                </a:lnTo>
                <a:lnTo>
                  <a:pt x="27432" y="1320546"/>
                </a:lnTo>
                <a:close/>
              </a:path>
              <a:path w="1951989" h="1401445">
                <a:moveTo>
                  <a:pt x="27431" y="80772"/>
                </a:moveTo>
                <a:lnTo>
                  <a:pt x="26669" y="81534"/>
                </a:lnTo>
                <a:lnTo>
                  <a:pt x="26669" y="82296"/>
                </a:lnTo>
                <a:lnTo>
                  <a:pt x="27431" y="80772"/>
                </a:lnTo>
                <a:close/>
              </a:path>
              <a:path w="1951989" h="1401445">
                <a:moveTo>
                  <a:pt x="34290" y="1331214"/>
                </a:moveTo>
                <a:lnTo>
                  <a:pt x="26670" y="1319784"/>
                </a:lnTo>
                <a:lnTo>
                  <a:pt x="26670" y="1340354"/>
                </a:lnTo>
                <a:lnTo>
                  <a:pt x="26797" y="1340552"/>
                </a:lnTo>
                <a:lnTo>
                  <a:pt x="33528" y="1349351"/>
                </a:lnTo>
                <a:lnTo>
                  <a:pt x="33528" y="1331214"/>
                </a:lnTo>
                <a:lnTo>
                  <a:pt x="34290" y="1331214"/>
                </a:lnTo>
                <a:close/>
              </a:path>
              <a:path w="1951989" h="1401445">
                <a:moveTo>
                  <a:pt x="34290" y="70104"/>
                </a:moveTo>
                <a:lnTo>
                  <a:pt x="33527" y="70104"/>
                </a:lnTo>
                <a:lnTo>
                  <a:pt x="33527" y="71247"/>
                </a:lnTo>
                <a:lnTo>
                  <a:pt x="34290" y="70104"/>
                </a:lnTo>
                <a:close/>
              </a:path>
              <a:path w="1951989" h="1401445">
                <a:moveTo>
                  <a:pt x="41910" y="1341882"/>
                </a:moveTo>
                <a:lnTo>
                  <a:pt x="33528" y="1331214"/>
                </a:lnTo>
                <a:lnTo>
                  <a:pt x="33528" y="1349351"/>
                </a:lnTo>
                <a:lnTo>
                  <a:pt x="34915" y="1351165"/>
                </a:lnTo>
                <a:lnTo>
                  <a:pt x="41148" y="1357950"/>
                </a:lnTo>
                <a:lnTo>
                  <a:pt x="41148" y="1341120"/>
                </a:lnTo>
                <a:lnTo>
                  <a:pt x="41910" y="1341882"/>
                </a:lnTo>
                <a:close/>
              </a:path>
              <a:path w="1951989" h="1401445">
                <a:moveTo>
                  <a:pt x="41909" y="59436"/>
                </a:moveTo>
                <a:lnTo>
                  <a:pt x="41148" y="60198"/>
                </a:lnTo>
                <a:lnTo>
                  <a:pt x="41148" y="60405"/>
                </a:lnTo>
                <a:lnTo>
                  <a:pt x="41909" y="59436"/>
                </a:lnTo>
                <a:close/>
              </a:path>
              <a:path w="1951989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148" y="1341120"/>
                </a:lnTo>
                <a:lnTo>
                  <a:pt x="41148" y="1357950"/>
                </a:lnTo>
                <a:lnTo>
                  <a:pt x="43585" y="1360604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1989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1989" h="1401445">
                <a:moveTo>
                  <a:pt x="70104" y="1380320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70104" y="1380320"/>
                </a:lnTo>
                <a:close/>
              </a:path>
              <a:path w="1951989" h="1401445">
                <a:moveTo>
                  <a:pt x="70103" y="33861"/>
                </a:moveTo>
                <a:lnTo>
                  <a:pt x="70103" y="33528"/>
                </a:lnTo>
                <a:lnTo>
                  <a:pt x="69341" y="34290"/>
                </a:lnTo>
                <a:lnTo>
                  <a:pt x="70103" y="33861"/>
                </a:lnTo>
                <a:close/>
              </a:path>
              <a:path w="1951989" h="1401445">
                <a:moveTo>
                  <a:pt x="81534" y="1373886"/>
                </a:moveTo>
                <a:lnTo>
                  <a:pt x="69342" y="1367028"/>
                </a:lnTo>
                <a:lnTo>
                  <a:pt x="70104" y="1367790"/>
                </a:lnTo>
                <a:lnTo>
                  <a:pt x="70104" y="1380320"/>
                </a:lnTo>
                <a:lnTo>
                  <a:pt x="80772" y="1386246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1989" h="1401445">
                <a:moveTo>
                  <a:pt x="81533" y="27432"/>
                </a:moveTo>
                <a:lnTo>
                  <a:pt x="80772" y="27432"/>
                </a:lnTo>
                <a:lnTo>
                  <a:pt x="80772" y="27860"/>
                </a:lnTo>
                <a:lnTo>
                  <a:pt x="81533" y="27432"/>
                </a:lnTo>
                <a:close/>
              </a:path>
              <a:path w="1951989" h="1401445">
                <a:moveTo>
                  <a:pt x="99060" y="1382268"/>
                </a:moveTo>
                <a:lnTo>
                  <a:pt x="92202" y="1379982"/>
                </a:lnTo>
                <a:lnTo>
                  <a:pt x="92202" y="1379601"/>
                </a:lnTo>
                <a:lnTo>
                  <a:pt x="80772" y="1373886"/>
                </a:lnTo>
                <a:lnTo>
                  <a:pt x="80772" y="1386246"/>
                </a:lnTo>
                <a:lnTo>
                  <a:pt x="82873" y="1387414"/>
                </a:lnTo>
                <a:lnTo>
                  <a:pt x="92202" y="1391268"/>
                </a:lnTo>
                <a:lnTo>
                  <a:pt x="92202" y="1379982"/>
                </a:lnTo>
                <a:lnTo>
                  <a:pt x="92964" y="1379982"/>
                </a:lnTo>
                <a:lnTo>
                  <a:pt x="92964" y="1391583"/>
                </a:lnTo>
                <a:lnTo>
                  <a:pt x="94687" y="1392295"/>
                </a:lnTo>
                <a:lnTo>
                  <a:pt x="98298" y="1393467"/>
                </a:lnTo>
                <a:lnTo>
                  <a:pt x="98298" y="1382268"/>
                </a:lnTo>
                <a:lnTo>
                  <a:pt x="99060" y="1382268"/>
                </a:lnTo>
                <a:close/>
              </a:path>
              <a:path w="1951989" h="1401445">
                <a:moveTo>
                  <a:pt x="92963" y="21759"/>
                </a:moveTo>
                <a:lnTo>
                  <a:pt x="92963" y="21336"/>
                </a:lnTo>
                <a:lnTo>
                  <a:pt x="92201" y="22098"/>
                </a:lnTo>
                <a:lnTo>
                  <a:pt x="92963" y="21759"/>
                </a:lnTo>
                <a:close/>
              </a:path>
              <a:path w="1951989" h="1401445">
                <a:moveTo>
                  <a:pt x="99059" y="19050"/>
                </a:moveTo>
                <a:lnTo>
                  <a:pt x="98297" y="19050"/>
                </a:lnTo>
                <a:lnTo>
                  <a:pt x="98297" y="19388"/>
                </a:lnTo>
                <a:lnTo>
                  <a:pt x="99059" y="19050"/>
                </a:lnTo>
                <a:close/>
              </a:path>
              <a:path w="1951989" h="1401445">
                <a:moveTo>
                  <a:pt x="105156" y="1395691"/>
                </a:moveTo>
                <a:lnTo>
                  <a:pt x="105156" y="1384554"/>
                </a:lnTo>
                <a:lnTo>
                  <a:pt x="98298" y="1382268"/>
                </a:lnTo>
                <a:lnTo>
                  <a:pt x="98298" y="1393467"/>
                </a:lnTo>
                <a:lnTo>
                  <a:pt x="105156" y="1395691"/>
                </a:lnTo>
                <a:close/>
              </a:path>
              <a:path w="1951989" h="1401445">
                <a:moveTo>
                  <a:pt x="105155" y="17526"/>
                </a:moveTo>
                <a:lnTo>
                  <a:pt x="104394" y="17526"/>
                </a:lnTo>
                <a:lnTo>
                  <a:pt x="104394" y="17695"/>
                </a:lnTo>
                <a:lnTo>
                  <a:pt x="105155" y="17526"/>
                </a:lnTo>
                <a:close/>
              </a:path>
              <a:path w="1951989" h="1401445">
                <a:moveTo>
                  <a:pt x="118110" y="1387602"/>
                </a:moveTo>
                <a:lnTo>
                  <a:pt x="111252" y="1386078"/>
                </a:lnTo>
                <a:lnTo>
                  <a:pt x="104394" y="1383792"/>
                </a:lnTo>
                <a:lnTo>
                  <a:pt x="105156" y="1384554"/>
                </a:lnTo>
                <a:lnTo>
                  <a:pt x="105156" y="1395691"/>
                </a:lnTo>
                <a:lnTo>
                  <a:pt x="106917" y="1396262"/>
                </a:lnTo>
                <a:lnTo>
                  <a:pt x="117348" y="1398693"/>
                </a:lnTo>
                <a:lnTo>
                  <a:pt x="117348" y="1387602"/>
                </a:lnTo>
                <a:lnTo>
                  <a:pt x="118110" y="1387602"/>
                </a:lnTo>
                <a:close/>
              </a:path>
              <a:path w="1951989" h="1401445">
                <a:moveTo>
                  <a:pt x="118110" y="13716"/>
                </a:moveTo>
                <a:lnTo>
                  <a:pt x="117348" y="13716"/>
                </a:lnTo>
                <a:lnTo>
                  <a:pt x="117348" y="13885"/>
                </a:lnTo>
                <a:lnTo>
                  <a:pt x="118110" y="13716"/>
                </a:lnTo>
                <a:close/>
              </a:path>
              <a:path w="1951989" h="1401445">
                <a:moveTo>
                  <a:pt x="1814322" y="1401318"/>
                </a:moveTo>
                <a:lnTo>
                  <a:pt x="1814322" y="1389888"/>
                </a:lnTo>
                <a:lnTo>
                  <a:pt x="137160" y="1389888"/>
                </a:lnTo>
                <a:lnTo>
                  <a:pt x="117348" y="1387602"/>
                </a:lnTo>
                <a:lnTo>
                  <a:pt x="117348" y="1398693"/>
                </a:lnTo>
                <a:lnTo>
                  <a:pt x="119431" y="1399178"/>
                </a:lnTo>
                <a:lnTo>
                  <a:pt x="132096" y="1400908"/>
                </a:lnTo>
                <a:lnTo>
                  <a:pt x="144780" y="1401318"/>
                </a:lnTo>
                <a:lnTo>
                  <a:pt x="1814322" y="1401318"/>
                </a:lnTo>
                <a:close/>
              </a:path>
              <a:path w="1951989" h="1401445">
                <a:moveTo>
                  <a:pt x="137922" y="11430"/>
                </a:moveTo>
                <a:lnTo>
                  <a:pt x="137160" y="11430"/>
                </a:lnTo>
                <a:lnTo>
                  <a:pt x="137922" y="11430"/>
                </a:lnTo>
                <a:close/>
              </a:path>
              <a:path w="1951989" h="1401445">
                <a:moveTo>
                  <a:pt x="137922" y="1389888"/>
                </a:moveTo>
                <a:lnTo>
                  <a:pt x="137160" y="1389803"/>
                </a:lnTo>
                <a:lnTo>
                  <a:pt x="137922" y="1389888"/>
                </a:lnTo>
                <a:close/>
              </a:path>
              <a:path w="1951989" h="1401445">
                <a:moveTo>
                  <a:pt x="1814322" y="11506"/>
                </a:moveTo>
                <a:lnTo>
                  <a:pt x="1813560" y="11430"/>
                </a:lnTo>
                <a:lnTo>
                  <a:pt x="1814322" y="11506"/>
                </a:lnTo>
                <a:close/>
              </a:path>
              <a:path w="1951989" h="1401445">
                <a:moveTo>
                  <a:pt x="1821180" y="1400429"/>
                </a:moveTo>
                <a:lnTo>
                  <a:pt x="1821180" y="1389126"/>
                </a:lnTo>
                <a:lnTo>
                  <a:pt x="1813560" y="1389888"/>
                </a:lnTo>
                <a:lnTo>
                  <a:pt x="1814322" y="1389888"/>
                </a:lnTo>
                <a:lnTo>
                  <a:pt x="1814322" y="1401318"/>
                </a:lnTo>
                <a:lnTo>
                  <a:pt x="1821180" y="1400429"/>
                </a:lnTo>
                <a:close/>
              </a:path>
              <a:path w="1951989" h="1401445">
                <a:moveTo>
                  <a:pt x="1821180" y="12276"/>
                </a:moveTo>
                <a:lnTo>
                  <a:pt x="1820418" y="12192"/>
                </a:lnTo>
                <a:lnTo>
                  <a:pt x="1821180" y="12276"/>
                </a:lnTo>
                <a:close/>
              </a:path>
              <a:path w="1951989" h="1401445">
                <a:moveTo>
                  <a:pt x="1847088" y="1383792"/>
                </a:moveTo>
                <a:lnTo>
                  <a:pt x="1840230" y="1386078"/>
                </a:lnTo>
                <a:lnTo>
                  <a:pt x="1834133" y="1387602"/>
                </a:lnTo>
                <a:lnTo>
                  <a:pt x="1820418" y="1389126"/>
                </a:lnTo>
                <a:lnTo>
                  <a:pt x="1821180" y="1389126"/>
                </a:lnTo>
                <a:lnTo>
                  <a:pt x="1821180" y="1400429"/>
                </a:lnTo>
                <a:lnTo>
                  <a:pt x="1833559" y="1398825"/>
                </a:lnTo>
                <a:lnTo>
                  <a:pt x="1846326" y="1395781"/>
                </a:lnTo>
                <a:lnTo>
                  <a:pt x="1846326" y="1384554"/>
                </a:lnTo>
                <a:lnTo>
                  <a:pt x="1847088" y="1383792"/>
                </a:lnTo>
                <a:close/>
              </a:path>
              <a:path w="1951989" h="1401445">
                <a:moveTo>
                  <a:pt x="1847088" y="17695"/>
                </a:moveTo>
                <a:lnTo>
                  <a:pt x="1847088" y="17526"/>
                </a:lnTo>
                <a:lnTo>
                  <a:pt x="1846326" y="17526"/>
                </a:lnTo>
                <a:lnTo>
                  <a:pt x="1847088" y="17695"/>
                </a:lnTo>
                <a:close/>
              </a:path>
              <a:path w="1951989" h="1401445">
                <a:moveTo>
                  <a:pt x="1859280" y="1391459"/>
                </a:moveTo>
                <a:lnTo>
                  <a:pt x="1859280" y="1379982"/>
                </a:lnTo>
                <a:lnTo>
                  <a:pt x="1853183" y="1382268"/>
                </a:lnTo>
                <a:lnTo>
                  <a:pt x="1846326" y="1384554"/>
                </a:lnTo>
                <a:lnTo>
                  <a:pt x="1846326" y="1395781"/>
                </a:lnTo>
                <a:lnTo>
                  <a:pt x="1847375" y="1395531"/>
                </a:lnTo>
                <a:lnTo>
                  <a:pt x="1859280" y="1391459"/>
                </a:lnTo>
                <a:close/>
              </a:path>
              <a:path w="1951989" h="1401445">
                <a:moveTo>
                  <a:pt x="1859280" y="22098"/>
                </a:moveTo>
                <a:lnTo>
                  <a:pt x="1858518" y="21336"/>
                </a:lnTo>
                <a:lnTo>
                  <a:pt x="1858518" y="21717"/>
                </a:lnTo>
                <a:lnTo>
                  <a:pt x="1859280" y="22098"/>
                </a:lnTo>
                <a:close/>
              </a:path>
              <a:path w="1951989" h="1401445">
                <a:moveTo>
                  <a:pt x="1865376" y="1388845"/>
                </a:moveTo>
                <a:lnTo>
                  <a:pt x="1865376" y="1376934"/>
                </a:lnTo>
                <a:lnTo>
                  <a:pt x="1858518" y="1379982"/>
                </a:lnTo>
                <a:lnTo>
                  <a:pt x="1859280" y="1379982"/>
                </a:lnTo>
                <a:lnTo>
                  <a:pt x="1859280" y="1391459"/>
                </a:lnTo>
                <a:lnTo>
                  <a:pt x="1860590" y="1391011"/>
                </a:lnTo>
                <a:lnTo>
                  <a:pt x="1865376" y="1388845"/>
                </a:lnTo>
                <a:close/>
              </a:path>
              <a:path w="1951989" h="1401445">
                <a:moveTo>
                  <a:pt x="1865376" y="24765"/>
                </a:moveTo>
                <a:lnTo>
                  <a:pt x="1865376" y="24384"/>
                </a:lnTo>
                <a:lnTo>
                  <a:pt x="1864614" y="24384"/>
                </a:lnTo>
                <a:lnTo>
                  <a:pt x="1865376" y="24765"/>
                </a:lnTo>
                <a:close/>
              </a:path>
              <a:path w="1951989" h="1401445">
                <a:moveTo>
                  <a:pt x="1882139" y="1367028"/>
                </a:moveTo>
                <a:lnTo>
                  <a:pt x="1870710" y="1373886"/>
                </a:lnTo>
                <a:lnTo>
                  <a:pt x="1864614" y="1376934"/>
                </a:lnTo>
                <a:lnTo>
                  <a:pt x="1865376" y="1376934"/>
                </a:lnTo>
                <a:lnTo>
                  <a:pt x="1865376" y="1388845"/>
                </a:lnTo>
                <a:lnTo>
                  <a:pt x="1873147" y="1385329"/>
                </a:lnTo>
                <a:lnTo>
                  <a:pt x="1881377" y="1380615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1989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1989" h="1401445">
                <a:moveTo>
                  <a:pt x="1901952" y="1365670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59408"/>
                </a:lnTo>
                <a:lnTo>
                  <a:pt x="1881377" y="1367790"/>
                </a:lnTo>
                <a:lnTo>
                  <a:pt x="1881377" y="1380615"/>
                </a:lnTo>
                <a:lnTo>
                  <a:pt x="1884988" y="1378548"/>
                </a:lnTo>
                <a:lnTo>
                  <a:pt x="1896057" y="1370731"/>
                </a:lnTo>
                <a:lnTo>
                  <a:pt x="1901952" y="1365670"/>
                </a:lnTo>
                <a:close/>
              </a:path>
              <a:path w="1951989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1989" h="1401445">
                <a:moveTo>
                  <a:pt x="1910333" y="1357752"/>
                </a:move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670"/>
                </a:lnTo>
                <a:lnTo>
                  <a:pt x="1906295" y="1361941"/>
                </a:lnTo>
                <a:lnTo>
                  <a:pt x="1910333" y="1357752"/>
                </a:lnTo>
                <a:close/>
              </a:path>
              <a:path w="1951989" h="1401445">
                <a:moveTo>
                  <a:pt x="1910333" y="60405"/>
                </a:moveTo>
                <a:lnTo>
                  <a:pt x="1910333" y="60198"/>
                </a:lnTo>
                <a:lnTo>
                  <a:pt x="1909572" y="59436"/>
                </a:lnTo>
                <a:lnTo>
                  <a:pt x="1910333" y="60405"/>
                </a:lnTo>
                <a:close/>
              </a:path>
              <a:path w="1951989" h="1401445">
                <a:moveTo>
                  <a:pt x="1917954" y="1349348"/>
                </a:moveTo>
                <a:lnTo>
                  <a:pt x="1917954" y="1331214"/>
                </a:lnTo>
                <a:lnTo>
                  <a:pt x="1909572" y="1341882"/>
                </a:lnTo>
                <a:lnTo>
                  <a:pt x="1910333" y="1341120"/>
                </a:lnTo>
                <a:lnTo>
                  <a:pt x="1910333" y="1357752"/>
                </a:lnTo>
                <a:lnTo>
                  <a:pt x="1915647" y="1352241"/>
                </a:lnTo>
                <a:lnTo>
                  <a:pt x="1917954" y="1349348"/>
                </a:lnTo>
                <a:close/>
              </a:path>
              <a:path w="1951989" h="1401445">
                <a:moveTo>
                  <a:pt x="1917954" y="71247"/>
                </a:moveTo>
                <a:lnTo>
                  <a:pt x="1917954" y="70104"/>
                </a:lnTo>
                <a:lnTo>
                  <a:pt x="1917192" y="70104"/>
                </a:lnTo>
                <a:lnTo>
                  <a:pt x="1917954" y="71247"/>
                </a:lnTo>
                <a:close/>
              </a:path>
              <a:path w="1951989" h="1401445">
                <a:moveTo>
                  <a:pt x="1924812" y="1340537"/>
                </a:moveTo>
                <a:lnTo>
                  <a:pt x="1924812" y="1319784"/>
                </a:lnTo>
                <a:lnTo>
                  <a:pt x="1917192" y="1331214"/>
                </a:lnTo>
                <a:lnTo>
                  <a:pt x="1917954" y="1331214"/>
                </a:lnTo>
                <a:lnTo>
                  <a:pt x="1917954" y="1349348"/>
                </a:lnTo>
                <a:lnTo>
                  <a:pt x="1924055" y="1341694"/>
                </a:lnTo>
                <a:lnTo>
                  <a:pt x="1924812" y="1340537"/>
                </a:lnTo>
                <a:close/>
              </a:path>
              <a:path w="1951989" h="1401445">
                <a:moveTo>
                  <a:pt x="1924812" y="82296"/>
                </a:moveTo>
                <a:lnTo>
                  <a:pt x="1924812" y="81534"/>
                </a:lnTo>
                <a:lnTo>
                  <a:pt x="1924050" y="80772"/>
                </a:lnTo>
                <a:lnTo>
                  <a:pt x="1924812" y="82296"/>
                </a:lnTo>
                <a:close/>
              </a:path>
              <a:path w="1951989" h="1401445">
                <a:moveTo>
                  <a:pt x="1940814" y="1311020"/>
                </a:moveTo>
                <a:lnTo>
                  <a:pt x="1940814" y="1256538"/>
                </a:lnTo>
                <a:lnTo>
                  <a:pt x="1940052" y="1263396"/>
                </a:lnTo>
                <a:lnTo>
                  <a:pt x="1940052" y="1270254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4050" y="1320546"/>
                </a:lnTo>
                <a:lnTo>
                  <a:pt x="1924812" y="1319784"/>
                </a:lnTo>
                <a:lnTo>
                  <a:pt x="1924812" y="1340537"/>
                </a:lnTo>
                <a:lnTo>
                  <a:pt x="1931462" y="1330363"/>
                </a:lnTo>
                <a:lnTo>
                  <a:pt x="1937811" y="1318312"/>
                </a:lnTo>
                <a:lnTo>
                  <a:pt x="1940814" y="1311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7799" y="3468623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8935" y="118012"/>
                </a:lnTo>
                <a:lnTo>
                  <a:pt x="1935302" y="78641"/>
                </a:lnTo>
                <a:lnTo>
                  <a:pt x="1911870" y="45548"/>
                </a:lnTo>
                <a:lnTo>
                  <a:pt x="1880328" y="20312"/>
                </a:lnTo>
                <a:lnTo>
                  <a:pt x="1842364" y="4512"/>
                </a:lnTo>
                <a:lnTo>
                  <a:pt x="1814322" y="0"/>
                </a:lnTo>
                <a:lnTo>
                  <a:pt x="144018" y="437"/>
                </a:lnTo>
                <a:lnTo>
                  <a:pt x="104748" y="5490"/>
                </a:lnTo>
                <a:lnTo>
                  <a:pt x="67298" y="22504"/>
                </a:lnTo>
                <a:lnTo>
                  <a:pt x="35871" y="49053"/>
                </a:lnTo>
                <a:lnTo>
                  <a:pt x="13075" y="83117"/>
                </a:lnTo>
                <a:lnTo>
                  <a:pt x="1523" y="122682"/>
                </a:lnTo>
                <a:lnTo>
                  <a:pt x="0" y="129540"/>
                </a:lnTo>
                <a:lnTo>
                  <a:pt x="0" y="1271778"/>
                </a:lnTo>
                <a:lnTo>
                  <a:pt x="1524" y="1278636"/>
                </a:lnTo>
                <a:lnTo>
                  <a:pt x="4265" y="1293853"/>
                </a:lnTo>
                <a:lnTo>
                  <a:pt x="8180" y="1306276"/>
                </a:lnTo>
                <a:lnTo>
                  <a:pt x="10668" y="1312225"/>
                </a:lnTo>
                <a:lnTo>
                  <a:pt x="10668" y="137922"/>
                </a:lnTo>
                <a:lnTo>
                  <a:pt x="12191" y="124206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6763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3621" y="86868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3832"/>
                </a:lnTo>
                <a:lnTo>
                  <a:pt x="80772" y="27432"/>
                </a:lnTo>
                <a:lnTo>
                  <a:pt x="86105" y="24384"/>
                </a:lnTo>
                <a:lnTo>
                  <a:pt x="92201" y="21336"/>
                </a:lnTo>
                <a:lnTo>
                  <a:pt x="92201" y="22098"/>
                </a:lnTo>
                <a:lnTo>
                  <a:pt x="98297" y="19050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1814322" y="11514"/>
                </a:lnTo>
                <a:lnTo>
                  <a:pt x="1834133" y="13716"/>
                </a:lnTo>
                <a:lnTo>
                  <a:pt x="1834133" y="13885"/>
                </a:lnTo>
                <a:lnTo>
                  <a:pt x="1840230" y="15240"/>
                </a:lnTo>
                <a:lnTo>
                  <a:pt x="1846326" y="17526"/>
                </a:lnTo>
                <a:lnTo>
                  <a:pt x="1852422" y="19050"/>
                </a:lnTo>
                <a:lnTo>
                  <a:pt x="1858518" y="22098"/>
                </a:lnTo>
                <a:lnTo>
                  <a:pt x="1858518" y="21336"/>
                </a:lnTo>
                <a:lnTo>
                  <a:pt x="1870710" y="27432"/>
                </a:lnTo>
                <a:lnTo>
                  <a:pt x="1870710" y="27889"/>
                </a:lnTo>
                <a:lnTo>
                  <a:pt x="1881377" y="34290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892045" y="42554"/>
                </a:lnTo>
                <a:lnTo>
                  <a:pt x="1901189" y="50292"/>
                </a:lnTo>
                <a:lnTo>
                  <a:pt x="1909572" y="60198"/>
                </a:lnTo>
                <a:lnTo>
                  <a:pt x="1909572" y="59436"/>
                </a:lnTo>
                <a:lnTo>
                  <a:pt x="1917192" y="70104"/>
                </a:lnTo>
                <a:lnTo>
                  <a:pt x="1924050" y="81534"/>
                </a:lnTo>
                <a:lnTo>
                  <a:pt x="1924050" y="80772"/>
                </a:lnTo>
                <a:lnTo>
                  <a:pt x="1927098" y="86868"/>
                </a:lnTo>
                <a:lnTo>
                  <a:pt x="1929383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3956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40052" y="137922"/>
                </a:lnTo>
                <a:lnTo>
                  <a:pt x="1940052" y="1312069"/>
                </a:lnTo>
                <a:lnTo>
                  <a:pt x="1942796" y="1305468"/>
                </a:lnTo>
                <a:lnTo>
                  <a:pt x="1946918" y="1292195"/>
                </a:lnTo>
                <a:lnTo>
                  <a:pt x="1949831" y="1278404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50292" y="1351026"/>
                </a:moveTo>
                <a:lnTo>
                  <a:pt x="41148" y="1341120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26670" y="1319784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0668" y="1263396"/>
                </a:lnTo>
                <a:lnTo>
                  <a:pt x="10668" y="1312225"/>
                </a:lnTo>
                <a:lnTo>
                  <a:pt x="33892" y="1349983"/>
                </a:lnTo>
                <a:lnTo>
                  <a:pt x="49530" y="1365748"/>
                </a:lnTo>
                <a:lnTo>
                  <a:pt x="49530" y="1351026"/>
                </a:lnTo>
                <a:lnTo>
                  <a:pt x="50292" y="1351026"/>
                </a:lnTo>
                <a:close/>
              </a:path>
              <a:path w="195199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1951990" h="1401445">
                <a:moveTo>
                  <a:pt x="70104" y="1380655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530" y="1351026"/>
                </a:lnTo>
                <a:lnTo>
                  <a:pt x="49530" y="1365748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655"/>
                </a:lnTo>
                <a:close/>
              </a:path>
              <a:path w="1951990" h="1401445">
                <a:moveTo>
                  <a:pt x="70103" y="33832"/>
                </a:moveTo>
                <a:lnTo>
                  <a:pt x="70103" y="33528"/>
                </a:lnTo>
                <a:lnTo>
                  <a:pt x="69341" y="34290"/>
                </a:lnTo>
                <a:lnTo>
                  <a:pt x="70103" y="33832"/>
                </a:lnTo>
                <a:close/>
              </a:path>
              <a:path w="1951990" h="1401445">
                <a:moveTo>
                  <a:pt x="111252" y="1386078"/>
                </a:moveTo>
                <a:lnTo>
                  <a:pt x="104394" y="1383792"/>
                </a:ln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0772" y="1373886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655"/>
                </a:lnTo>
                <a:lnTo>
                  <a:pt x="81949" y="1387084"/>
                </a:lnTo>
                <a:lnTo>
                  <a:pt x="93673" y="1392009"/>
                </a:lnTo>
                <a:lnTo>
                  <a:pt x="106142" y="1396075"/>
                </a:lnTo>
                <a:lnTo>
                  <a:pt x="110490" y="1397102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195199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1951990" h="1401445">
                <a:moveTo>
                  <a:pt x="1834133" y="1398577"/>
                </a:moveTo>
                <a:lnTo>
                  <a:pt x="1834133" y="1387602"/>
                </a:lnTo>
                <a:lnTo>
                  <a:pt x="1814322" y="1389803"/>
                </a:lnTo>
                <a:lnTo>
                  <a:pt x="137160" y="1389888"/>
                </a:lnTo>
                <a:lnTo>
                  <a:pt x="130302" y="1389126"/>
                </a:lnTo>
                <a:lnTo>
                  <a:pt x="123444" y="1388364"/>
                </a:lnTo>
                <a:lnTo>
                  <a:pt x="117348" y="1387602"/>
                </a:lnTo>
                <a:lnTo>
                  <a:pt x="110490" y="1386078"/>
                </a:lnTo>
                <a:lnTo>
                  <a:pt x="110490" y="1397102"/>
                </a:lnTo>
                <a:lnTo>
                  <a:pt x="118957" y="1399103"/>
                </a:lnTo>
                <a:lnTo>
                  <a:pt x="131771" y="1400912"/>
                </a:lnTo>
                <a:lnTo>
                  <a:pt x="144018" y="1401318"/>
                </a:lnTo>
                <a:lnTo>
                  <a:pt x="1814322" y="1401318"/>
                </a:lnTo>
                <a:lnTo>
                  <a:pt x="1833385" y="1398756"/>
                </a:lnTo>
                <a:lnTo>
                  <a:pt x="1834133" y="1398577"/>
                </a:lnTo>
                <a:close/>
              </a:path>
              <a:path w="195199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1951990" h="1401445">
                <a:moveTo>
                  <a:pt x="124206" y="1388364"/>
                </a:moveTo>
                <a:lnTo>
                  <a:pt x="123444" y="1388279"/>
                </a:lnTo>
                <a:lnTo>
                  <a:pt x="124206" y="1388364"/>
                </a:lnTo>
                <a:close/>
              </a:path>
              <a:path w="195199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1951990" h="1401445">
                <a:moveTo>
                  <a:pt x="131064" y="1389126"/>
                </a:moveTo>
                <a:lnTo>
                  <a:pt x="130302" y="1389049"/>
                </a:lnTo>
                <a:lnTo>
                  <a:pt x="131064" y="1389126"/>
                </a:lnTo>
                <a:close/>
              </a:path>
              <a:path w="1951990" h="1401445">
                <a:moveTo>
                  <a:pt x="1834133" y="13885"/>
                </a:moveTo>
                <a:lnTo>
                  <a:pt x="1834133" y="13716"/>
                </a:lnTo>
                <a:lnTo>
                  <a:pt x="1833372" y="13716"/>
                </a:lnTo>
                <a:lnTo>
                  <a:pt x="1834133" y="13885"/>
                </a:lnTo>
                <a:close/>
              </a:path>
              <a:path w="1951990" h="1401445">
                <a:moveTo>
                  <a:pt x="1870710" y="1386217"/>
                </a:moveTo>
                <a:lnTo>
                  <a:pt x="1870710" y="1373886"/>
                </a:lnTo>
                <a:lnTo>
                  <a:pt x="1858518" y="1379982"/>
                </a:lnTo>
                <a:lnTo>
                  <a:pt x="1846326" y="1384554"/>
                </a:lnTo>
                <a:lnTo>
                  <a:pt x="1846326" y="1383792"/>
                </a:lnTo>
                <a:lnTo>
                  <a:pt x="1840230" y="1386078"/>
                </a:lnTo>
                <a:lnTo>
                  <a:pt x="1833372" y="1387602"/>
                </a:lnTo>
                <a:lnTo>
                  <a:pt x="1834133" y="1387602"/>
                </a:lnTo>
                <a:lnTo>
                  <a:pt x="1834133" y="1398577"/>
                </a:lnTo>
                <a:lnTo>
                  <a:pt x="1847180" y="1395452"/>
                </a:lnTo>
                <a:lnTo>
                  <a:pt x="1860370" y="1390918"/>
                </a:lnTo>
                <a:lnTo>
                  <a:pt x="1870710" y="1386217"/>
                </a:lnTo>
                <a:close/>
              </a:path>
              <a:path w="1951990" h="1401445">
                <a:moveTo>
                  <a:pt x="1870710" y="27889"/>
                </a:moveTo>
                <a:lnTo>
                  <a:pt x="1870710" y="27432"/>
                </a:lnTo>
                <a:lnTo>
                  <a:pt x="1869948" y="27432"/>
                </a:lnTo>
                <a:lnTo>
                  <a:pt x="1870710" y="27889"/>
                </a:lnTo>
                <a:close/>
              </a:path>
              <a:path w="1951990" h="1401445">
                <a:moveTo>
                  <a:pt x="1892045" y="1359408"/>
                </a:moveTo>
                <a:lnTo>
                  <a:pt x="1881377" y="1367790"/>
                </a:lnTo>
                <a:lnTo>
                  <a:pt x="1881377" y="1367028"/>
                </a:lnTo>
                <a:lnTo>
                  <a:pt x="1869948" y="1373886"/>
                </a:lnTo>
                <a:lnTo>
                  <a:pt x="1870710" y="1373886"/>
                </a:lnTo>
                <a:lnTo>
                  <a:pt x="1870710" y="1386217"/>
                </a:lnTo>
                <a:lnTo>
                  <a:pt x="1872900" y="1385221"/>
                </a:lnTo>
                <a:lnTo>
                  <a:pt x="1884715" y="1378423"/>
                </a:lnTo>
                <a:lnTo>
                  <a:pt x="1891283" y="1373765"/>
                </a:lnTo>
                <a:lnTo>
                  <a:pt x="1891283" y="1360170"/>
                </a:lnTo>
                <a:lnTo>
                  <a:pt x="1892045" y="1359408"/>
                </a:lnTo>
                <a:close/>
              </a:path>
              <a:path w="1951990" h="1401445">
                <a:moveTo>
                  <a:pt x="1892045" y="42554"/>
                </a:moveTo>
                <a:lnTo>
                  <a:pt x="1892045" y="41910"/>
                </a:lnTo>
                <a:lnTo>
                  <a:pt x="1891283" y="41910"/>
                </a:lnTo>
                <a:lnTo>
                  <a:pt x="1892045" y="42554"/>
                </a:lnTo>
                <a:close/>
              </a:path>
              <a:path w="1951990" h="1401445">
                <a:moveTo>
                  <a:pt x="1930145" y="1331727"/>
                </a:moveTo>
                <a:lnTo>
                  <a:pt x="1930145" y="1308354"/>
                </a:lnTo>
                <a:lnTo>
                  <a:pt x="1924050" y="1320546"/>
                </a:lnTo>
                <a:lnTo>
                  <a:pt x="1924050" y="1319784"/>
                </a:lnTo>
                <a:lnTo>
                  <a:pt x="1917192" y="1331214"/>
                </a:lnTo>
                <a:lnTo>
                  <a:pt x="1909572" y="1341882"/>
                </a:lnTo>
                <a:lnTo>
                  <a:pt x="1909572" y="1341120"/>
                </a:lnTo>
                <a:lnTo>
                  <a:pt x="1901189" y="1351026"/>
                </a:lnTo>
                <a:lnTo>
                  <a:pt x="1891283" y="1360170"/>
                </a:lnTo>
                <a:lnTo>
                  <a:pt x="1891283" y="1373765"/>
                </a:lnTo>
                <a:lnTo>
                  <a:pt x="1895760" y="1370591"/>
                </a:lnTo>
                <a:lnTo>
                  <a:pt x="1905980" y="1361787"/>
                </a:lnTo>
                <a:lnTo>
                  <a:pt x="1915321" y="1352078"/>
                </a:lnTo>
                <a:lnTo>
                  <a:pt x="1923728" y="1341526"/>
                </a:lnTo>
                <a:lnTo>
                  <a:pt x="1930145" y="1331727"/>
                </a:lnTo>
                <a:close/>
              </a:path>
              <a:path w="1951990" h="1401445">
                <a:moveTo>
                  <a:pt x="1940052" y="1312069"/>
                </a:moveTo>
                <a:lnTo>
                  <a:pt x="1940052" y="1263396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3956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29383" y="1309116"/>
                </a:lnTo>
                <a:lnTo>
                  <a:pt x="1930145" y="1308354"/>
                </a:lnTo>
                <a:lnTo>
                  <a:pt x="1930145" y="1331727"/>
                </a:lnTo>
                <a:lnTo>
                  <a:pt x="1931146" y="1330198"/>
                </a:lnTo>
                <a:lnTo>
                  <a:pt x="1937521" y="1318157"/>
                </a:lnTo>
                <a:lnTo>
                  <a:pt x="1940052" y="1312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92451" y="3755390"/>
            <a:ext cx="158242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 &amp; TRM PM –</a:t>
            </a:r>
            <a:endParaRPr sz="2000" dirty="0">
              <a:latin typeface="Calibri"/>
              <a:cs typeface="Calibri"/>
            </a:endParaRPr>
          </a:p>
          <a:p>
            <a:pPr marL="208915" marR="202565" algn="ctr">
              <a:lnSpc>
                <a:spcPts val="2210"/>
              </a:lnSpc>
              <a:spcBef>
                <a:spcPts val="1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Abiboul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DIOP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07799" y="5002529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9155" y="119033"/>
                </a:lnTo>
                <a:lnTo>
                  <a:pt x="1935757" y="79784"/>
                </a:lnTo>
                <a:lnTo>
                  <a:pt x="1911996" y="46064"/>
                </a:lnTo>
                <a:lnTo>
                  <a:pt x="1880022" y="20185"/>
                </a:lnTo>
                <a:lnTo>
                  <a:pt x="1841985" y="4460"/>
                </a:lnTo>
                <a:lnTo>
                  <a:pt x="1814322" y="762"/>
                </a:lnTo>
                <a:lnTo>
                  <a:pt x="1806702" y="0"/>
                </a:lnTo>
                <a:lnTo>
                  <a:pt x="132606" y="508"/>
                </a:lnTo>
                <a:lnTo>
                  <a:pt x="92061" y="9998"/>
                </a:lnTo>
                <a:lnTo>
                  <a:pt x="56303" y="30145"/>
                </a:lnTo>
                <a:lnTo>
                  <a:pt x="27590" y="59202"/>
                </a:lnTo>
                <a:lnTo>
                  <a:pt x="8181" y="95420"/>
                </a:lnTo>
                <a:lnTo>
                  <a:pt x="0" y="130302"/>
                </a:lnTo>
                <a:lnTo>
                  <a:pt x="0" y="1271778"/>
                </a:lnTo>
                <a:lnTo>
                  <a:pt x="1524" y="1278636"/>
                </a:lnTo>
                <a:lnTo>
                  <a:pt x="4085" y="1293735"/>
                </a:lnTo>
                <a:lnTo>
                  <a:pt x="7995" y="1306080"/>
                </a:lnTo>
                <a:lnTo>
                  <a:pt x="10668" y="1312495"/>
                </a:lnTo>
                <a:lnTo>
                  <a:pt x="10668" y="144780"/>
                </a:lnTo>
                <a:lnTo>
                  <a:pt x="10809" y="136040"/>
                </a:lnTo>
                <a:lnTo>
                  <a:pt x="19069" y="98795"/>
                </a:lnTo>
                <a:lnTo>
                  <a:pt x="26669" y="80772"/>
                </a:lnTo>
                <a:lnTo>
                  <a:pt x="26669" y="81534"/>
                </a:lnTo>
                <a:lnTo>
                  <a:pt x="33527" y="70104"/>
                </a:lnTo>
                <a:lnTo>
                  <a:pt x="41148" y="59436"/>
                </a:lnTo>
                <a:lnTo>
                  <a:pt x="41148" y="60198"/>
                </a:lnTo>
                <a:lnTo>
                  <a:pt x="49529" y="51117"/>
                </a:lnTo>
                <a:lnTo>
                  <a:pt x="49529" y="50292"/>
                </a:lnTo>
                <a:lnTo>
                  <a:pt x="59435" y="41910"/>
                </a:lnTo>
                <a:lnTo>
                  <a:pt x="69341" y="34834"/>
                </a:lnTo>
                <a:lnTo>
                  <a:pt x="69341" y="34290"/>
                </a:lnTo>
                <a:lnTo>
                  <a:pt x="80772" y="27432"/>
                </a:lnTo>
                <a:lnTo>
                  <a:pt x="86105" y="24384"/>
                </a:lnTo>
                <a:lnTo>
                  <a:pt x="92201" y="22098"/>
                </a:lnTo>
                <a:lnTo>
                  <a:pt x="98297" y="19050"/>
                </a:lnTo>
                <a:lnTo>
                  <a:pt x="98297" y="19812"/>
                </a:lnTo>
                <a:lnTo>
                  <a:pt x="104394" y="17526"/>
                </a:lnTo>
                <a:lnTo>
                  <a:pt x="110489" y="15494"/>
                </a:lnTo>
                <a:lnTo>
                  <a:pt x="110489" y="15240"/>
                </a:lnTo>
                <a:lnTo>
                  <a:pt x="117348" y="13716"/>
                </a:lnTo>
                <a:lnTo>
                  <a:pt x="123444" y="13038"/>
                </a:lnTo>
                <a:lnTo>
                  <a:pt x="130302" y="12268"/>
                </a:lnTo>
                <a:lnTo>
                  <a:pt x="137160" y="11430"/>
                </a:lnTo>
                <a:lnTo>
                  <a:pt x="1814322" y="11514"/>
                </a:lnTo>
                <a:lnTo>
                  <a:pt x="1834133" y="13716"/>
                </a:lnTo>
                <a:lnTo>
                  <a:pt x="1834133" y="13885"/>
                </a:lnTo>
                <a:lnTo>
                  <a:pt x="1840230" y="15240"/>
                </a:lnTo>
                <a:lnTo>
                  <a:pt x="1852422" y="19812"/>
                </a:lnTo>
                <a:lnTo>
                  <a:pt x="1852422" y="19050"/>
                </a:lnTo>
                <a:lnTo>
                  <a:pt x="1858518" y="22098"/>
                </a:lnTo>
                <a:lnTo>
                  <a:pt x="1864614" y="24384"/>
                </a:lnTo>
                <a:lnTo>
                  <a:pt x="1870710" y="27432"/>
                </a:lnTo>
                <a:lnTo>
                  <a:pt x="1870710" y="27889"/>
                </a:lnTo>
                <a:lnTo>
                  <a:pt x="1881377" y="34290"/>
                </a:lnTo>
                <a:lnTo>
                  <a:pt x="1892045" y="41910"/>
                </a:lnTo>
                <a:lnTo>
                  <a:pt x="1892045" y="42554"/>
                </a:lnTo>
                <a:lnTo>
                  <a:pt x="1901189" y="50292"/>
                </a:lnTo>
                <a:lnTo>
                  <a:pt x="1909572" y="60198"/>
                </a:lnTo>
                <a:lnTo>
                  <a:pt x="1909572" y="59436"/>
                </a:lnTo>
                <a:lnTo>
                  <a:pt x="1917192" y="70104"/>
                </a:lnTo>
                <a:lnTo>
                  <a:pt x="1924050" y="81534"/>
                </a:lnTo>
                <a:lnTo>
                  <a:pt x="1924050" y="80772"/>
                </a:lnTo>
                <a:lnTo>
                  <a:pt x="1930006" y="93921"/>
                </a:lnTo>
                <a:lnTo>
                  <a:pt x="1934475" y="105810"/>
                </a:lnTo>
                <a:lnTo>
                  <a:pt x="1937766" y="118110"/>
                </a:lnTo>
                <a:lnTo>
                  <a:pt x="1938527" y="124968"/>
                </a:lnTo>
                <a:lnTo>
                  <a:pt x="1938527" y="124206"/>
                </a:lnTo>
                <a:lnTo>
                  <a:pt x="1940052" y="137922"/>
                </a:lnTo>
                <a:lnTo>
                  <a:pt x="1940052" y="1312632"/>
                </a:lnTo>
                <a:lnTo>
                  <a:pt x="1943322" y="1304827"/>
                </a:lnTo>
                <a:lnTo>
                  <a:pt x="1947402" y="1291625"/>
                </a:lnTo>
                <a:lnTo>
                  <a:pt x="1950148" y="1278038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50292" y="1366548"/>
                </a:moveTo>
                <a:lnTo>
                  <a:pt x="50292" y="1351788"/>
                </a:lnTo>
                <a:lnTo>
                  <a:pt x="49530" y="1351026"/>
                </a:lnTo>
                <a:lnTo>
                  <a:pt x="41148" y="1341882"/>
                </a:lnTo>
                <a:lnTo>
                  <a:pt x="33528" y="1331214"/>
                </a:lnTo>
                <a:lnTo>
                  <a:pt x="33528" y="1331976"/>
                </a:lnTo>
                <a:lnTo>
                  <a:pt x="26670" y="1320546"/>
                </a:lnTo>
                <a:lnTo>
                  <a:pt x="23622" y="1314450"/>
                </a:lnTo>
                <a:lnTo>
                  <a:pt x="21336" y="1308354"/>
                </a:lnTo>
                <a:lnTo>
                  <a:pt x="21336" y="1309116"/>
                </a:lnTo>
                <a:lnTo>
                  <a:pt x="19050" y="1302258"/>
                </a:lnTo>
                <a:lnTo>
                  <a:pt x="19050" y="1303020"/>
                </a:lnTo>
                <a:lnTo>
                  <a:pt x="16764" y="1296162"/>
                </a:lnTo>
                <a:lnTo>
                  <a:pt x="16764" y="1296924"/>
                </a:lnTo>
                <a:lnTo>
                  <a:pt x="15240" y="1290066"/>
                </a:lnTo>
                <a:lnTo>
                  <a:pt x="13716" y="1283970"/>
                </a:lnTo>
                <a:lnTo>
                  <a:pt x="12192" y="1277112"/>
                </a:lnTo>
                <a:lnTo>
                  <a:pt x="11430" y="1270254"/>
                </a:lnTo>
                <a:lnTo>
                  <a:pt x="11430" y="1271016"/>
                </a:lnTo>
                <a:lnTo>
                  <a:pt x="10668" y="1263396"/>
                </a:lnTo>
                <a:lnTo>
                  <a:pt x="10668" y="1312495"/>
                </a:lnTo>
                <a:lnTo>
                  <a:pt x="12975" y="1318035"/>
                </a:lnTo>
                <a:lnTo>
                  <a:pt x="18988" y="1329503"/>
                </a:lnTo>
                <a:lnTo>
                  <a:pt x="25994" y="1340386"/>
                </a:lnTo>
                <a:lnTo>
                  <a:pt x="33954" y="1350587"/>
                </a:lnTo>
                <a:lnTo>
                  <a:pt x="42828" y="1360008"/>
                </a:lnTo>
                <a:lnTo>
                  <a:pt x="50292" y="1366548"/>
                </a:lnTo>
                <a:close/>
              </a:path>
              <a:path w="1951990" h="1401445">
                <a:moveTo>
                  <a:pt x="50291" y="50292"/>
                </a:moveTo>
                <a:lnTo>
                  <a:pt x="49529" y="50292"/>
                </a:lnTo>
                <a:lnTo>
                  <a:pt x="49529" y="51117"/>
                </a:lnTo>
                <a:lnTo>
                  <a:pt x="50291" y="50292"/>
                </a:lnTo>
                <a:close/>
              </a:path>
              <a:path w="1951990" h="1401445">
                <a:moveTo>
                  <a:pt x="49926" y="1351391"/>
                </a:moveTo>
                <a:lnTo>
                  <a:pt x="49530" y="1350962"/>
                </a:lnTo>
                <a:lnTo>
                  <a:pt x="49926" y="1351391"/>
                </a:lnTo>
                <a:close/>
              </a:path>
              <a:path w="1951990" h="1401445">
                <a:moveTo>
                  <a:pt x="50292" y="1351788"/>
                </a:moveTo>
                <a:lnTo>
                  <a:pt x="49926" y="1351391"/>
                </a:lnTo>
                <a:lnTo>
                  <a:pt x="49530" y="1351026"/>
                </a:lnTo>
                <a:lnTo>
                  <a:pt x="50292" y="1351788"/>
                </a:lnTo>
                <a:close/>
              </a:path>
              <a:path w="1951990" h="1401445">
                <a:moveTo>
                  <a:pt x="70104" y="1380732"/>
                </a:moveTo>
                <a:lnTo>
                  <a:pt x="70104" y="1367790"/>
                </a:lnTo>
                <a:lnTo>
                  <a:pt x="59436" y="1359408"/>
                </a:lnTo>
                <a:lnTo>
                  <a:pt x="59436" y="1360170"/>
                </a:lnTo>
                <a:lnTo>
                  <a:pt x="49926" y="1351391"/>
                </a:lnTo>
                <a:lnTo>
                  <a:pt x="50292" y="1351788"/>
                </a:lnTo>
                <a:lnTo>
                  <a:pt x="50292" y="1366548"/>
                </a:lnTo>
                <a:lnTo>
                  <a:pt x="52578" y="1368552"/>
                </a:lnTo>
                <a:lnTo>
                  <a:pt x="63246" y="1376934"/>
                </a:lnTo>
                <a:lnTo>
                  <a:pt x="70104" y="1380732"/>
                </a:lnTo>
                <a:close/>
              </a:path>
              <a:path w="1951990" h="1401445">
                <a:moveTo>
                  <a:pt x="70103" y="34290"/>
                </a:moveTo>
                <a:lnTo>
                  <a:pt x="69341" y="34290"/>
                </a:lnTo>
                <a:lnTo>
                  <a:pt x="69341" y="34834"/>
                </a:lnTo>
                <a:lnTo>
                  <a:pt x="70103" y="34290"/>
                </a:lnTo>
                <a:close/>
              </a:path>
              <a:path w="1951990" h="1401445">
                <a:moveTo>
                  <a:pt x="111252" y="1386078"/>
                </a:moveTo>
                <a:lnTo>
                  <a:pt x="104394" y="1384554"/>
                </a:lnTo>
                <a:lnTo>
                  <a:pt x="92202" y="1379982"/>
                </a:lnTo>
                <a:lnTo>
                  <a:pt x="86106" y="1376934"/>
                </a:lnTo>
                <a:lnTo>
                  <a:pt x="80772" y="1373886"/>
                </a:lnTo>
                <a:lnTo>
                  <a:pt x="80772" y="1374648"/>
                </a:lnTo>
                <a:lnTo>
                  <a:pt x="69342" y="1367028"/>
                </a:lnTo>
                <a:lnTo>
                  <a:pt x="70104" y="1367790"/>
                </a:lnTo>
                <a:lnTo>
                  <a:pt x="70104" y="1380732"/>
                </a:lnTo>
                <a:lnTo>
                  <a:pt x="81934" y="1387284"/>
                </a:lnTo>
                <a:lnTo>
                  <a:pt x="93700" y="1392409"/>
                </a:lnTo>
                <a:lnTo>
                  <a:pt x="105915" y="1396340"/>
                </a:lnTo>
                <a:lnTo>
                  <a:pt x="110490" y="1397350"/>
                </a:lnTo>
                <a:lnTo>
                  <a:pt x="110490" y="1386078"/>
                </a:lnTo>
                <a:lnTo>
                  <a:pt x="111252" y="1386078"/>
                </a:lnTo>
                <a:close/>
              </a:path>
              <a:path w="1951990" h="1401445">
                <a:moveTo>
                  <a:pt x="111252" y="15240"/>
                </a:moveTo>
                <a:lnTo>
                  <a:pt x="110489" y="15240"/>
                </a:lnTo>
                <a:lnTo>
                  <a:pt x="110489" y="15494"/>
                </a:lnTo>
                <a:lnTo>
                  <a:pt x="111252" y="15240"/>
                </a:lnTo>
                <a:close/>
              </a:path>
              <a:path w="1951990" h="1401445">
                <a:moveTo>
                  <a:pt x="124206" y="1399854"/>
                </a:moveTo>
                <a:lnTo>
                  <a:pt x="124206" y="1389126"/>
                </a:lnTo>
                <a:lnTo>
                  <a:pt x="110490" y="1386078"/>
                </a:lnTo>
                <a:lnTo>
                  <a:pt x="110490" y="1397350"/>
                </a:lnTo>
                <a:lnTo>
                  <a:pt x="118455" y="1399111"/>
                </a:lnTo>
                <a:lnTo>
                  <a:pt x="124206" y="1399854"/>
                </a:lnTo>
                <a:close/>
              </a:path>
              <a:path w="1951990" h="1401445">
                <a:moveTo>
                  <a:pt x="124205" y="12954"/>
                </a:moveTo>
                <a:lnTo>
                  <a:pt x="123444" y="12954"/>
                </a:lnTo>
                <a:lnTo>
                  <a:pt x="124205" y="12954"/>
                </a:lnTo>
                <a:close/>
              </a:path>
              <a:path w="1951990" h="1401445">
                <a:moveTo>
                  <a:pt x="131064" y="1389888"/>
                </a:moveTo>
                <a:lnTo>
                  <a:pt x="123444" y="1388364"/>
                </a:lnTo>
                <a:lnTo>
                  <a:pt x="124206" y="1389126"/>
                </a:lnTo>
                <a:lnTo>
                  <a:pt x="124206" y="1399854"/>
                </a:lnTo>
                <a:lnTo>
                  <a:pt x="130302" y="1400642"/>
                </a:lnTo>
                <a:lnTo>
                  <a:pt x="130302" y="1389888"/>
                </a:lnTo>
                <a:lnTo>
                  <a:pt x="131064" y="1389888"/>
                </a:lnTo>
                <a:close/>
              </a:path>
              <a:path w="1951990" h="1401445">
                <a:moveTo>
                  <a:pt x="131064" y="12192"/>
                </a:moveTo>
                <a:lnTo>
                  <a:pt x="130302" y="12192"/>
                </a:lnTo>
                <a:lnTo>
                  <a:pt x="131064" y="12192"/>
                </a:lnTo>
                <a:close/>
              </a:path>
              <a:path w="1951990" h="1401445">
                <a:moveTo>
                  <a:pt x="1834133" y="1398841"/>
                </a:moveTo>
                <a:lnTo>
                  <a:pt x="1834133" y="1387602"/>
                </a:lnTo>
                <a:lnTo>
                  <a:pt x="1827276" y="1389126"/>
                </a:lnTo>
                <a:lnTo>
                  <a:pt x="1827276" y="1388364"/>
                </a:lnTo>
                <a:lnTo>
                  <a:pt x="1820418" y="1389888"/>
                </a:lnTo>
                <a:lnTo>
                  <a:pt x="1813560" y="1389888"/>
                </a:lnTo>
                <a:lnTo>
                  <a:pt x="1806702" y="1390650"/>
                </a:lnTo>
                <a:lnTo>
                  <a:pt x="144018" y="1390650"/>
                </a:lnTo>
                <a:lnTo>
                  <a:pt x="137160" y="1389888"/>
                </a:lnTo>
                <a:lnTo>
                  <a:pt x="130302" y="1389888"/>
                </a:lnTo>
                <a:lnTo>
                  <a:pt x="130302" y="1400642"/>
                </a:lnTo>
                <a:lnTo>
                  <a:pt x="131198" y="1400758"/>
                </a:lnTo>
                <a:lnTo>
                  <a:pt x="144018" y="1401318"/>
                </a:lnTo>
                <a:lnTo>
                  <a:pt x="1814322" y="1401318"/>
                </a:lnTo>
                <a:lnTo>
                  <a:pt x="1833031" y="1399091"/>
                </a:lnTo>
                <a:lnTo>
                  <a:pt x="1834133" y="1398841"/>
                </a:lnTo>
                <a:close/>
              </a:path>
              <a:path w="1951990" h="1401445">
                <a:moveTo>
                  <a:pt x="1834133" y="13885"/>
                </a:moveTo>
                <a:lnTo>
                  <a:pt x="1834133" y="13716"/>
                </a:lnTo>
                <a:lnTo>
                  <a:pt x="1833372" y="13716"/>
                </a:lnTo>
                <a:lnTo>
                  <a:pt x="1834133" y="13885"/>
                </a:lnTo>
                <a:close/>
              </a:path>
              <a:path w="1951990" h="1401445">
                <a:moveTo>
                  <a:pt x="1870710" y="1373886"/>
                </a:moveTo>
                <a:lnTo>
                  <a:pt x="1858518" y="1379982"/>
                </a:lnTo>
                <a:lnTo>
                  <a:pt x="1846326" y="1384554"/>
                </a:lnTo>
                <a:lnTo>
                  <a:pt x="1840230" y="1386078"/>
                </a:lnTo>
                <a:lnTo>
                  <a:pt x="1833372" y="1387602"/>
                </a:lnTo>
                <a:lnTo>
                  <a:pt x="1834133" y="1387602"/>
                </a:lnTo>
                <a:lnTo>
                  <a:pt x="1834133" y="1398841"/>
                </a:lnTo>
                <a:lnTo>
                  <a:pt x="1846562" y="1396026"/>
                </a:lnTo>
                <a:lnTo>
                  <a:pt x="1859630" y="1391592"/>
                </a:lnTo>
                <a:lnTo>
                  <a:pt x="1869948" y="1386884"/>
                </a:lnTo>
                <a:lnTo>
                  <a:pt x="1869948" y="1374648"/>
                </a:lnTo>
                <a:lnTo>
                  <a:pt x="1870710" y="1373886"/>
                </a:lnTo>
                <a:close/>
              </a:path>
              <a:path w="1951990" h="1401445">
                <a:moveTo>
                  <a:pt x="1870710" y="27889"/>
                </a:moveTo>
                <a:lnTo>
                  <a:pt x="1870710" y="27432"/>
                </a:lnTo>
                <a:lnTo>
                  <a:pt x="1869948" y="27432"/>
                </a:lnTo>
                <a:lnTo>
                  <a:pt x="1870710" y="27889"/>
                </a:lnTo>
                <a:close/>
              </a:path>
              <a:path w="1951990" h="1401445">
                <a:moveTo>
                  <a:pt x="1892045" y="1359408"/>
                </a:moveTo>
                <a:lnTo>
                  <a:pt x="1881377" y="1367790"/>
                </a:lnTo>
                <a:lnTo>
                  <a:pt x="1881377" y="1367028"/>
                </a:lnTo>
                <a:lnTo>
                  <a:pt x="1869948" y="1374648"/>
                </a:lnTo>
                <a:lnTo>
                  <a:pt x="1869948" y="1386884"/>
                </a:lnTo>
                <a:lnTo>
                  <a:pt x="1872155" y="1385877"/>
                </a:lnTo>
                <a:lnTo>
                  <a:pt x="1884058" y="1378971"/>
                </a:lnTo>
                <a:lnTo>
                  <a:pt x="1891283" y="1373807"/>
                </a:lnTo>
                <a:lnTo>
                  <a:pt x="1891283" y="1360170"/>
                </a:lnTo>
                <a:lnTo>
                  <a:pt x="1892045" y="1359408"/>
                </a:lnTo>
                <a:close/>
              </a:path>
              <a:path w="1951990" h="1401445">
                <a:moveTo>
                  <a:pt x="1892045" y="42554"/>
                </a:moveTo>
                <a:lnTo>
                  <a:pt x="1892045" y="41910"/>
                </a:lnTo>
                <a:lnTo>
                  <a:pt x="1891283" y="41910"/>
                </a:lnTo>
                <a:lnTo>
                  <a:pt x="1892045" y="42554"/>
                </a:lnTo>
                <a:close/>
              </a:path>
              <a:path w="1951990" h="1401445">
                <a:moveTo>
                  <a:pt x="1930145" y="1331738"/>
                </a:moveTo>
                <a:lnTo>
                  <a:pt x="1930145" y="1308354"/>
                </a:lnTo>
                <a:lnTo>
                  <a:pt x="1924050" y="1320546"/>
                </a:lnTo>
                <a:lnTo>
                  <a:pt x="1917192" y="1331976"/>
                </a:lnTo>
                <a:lnTo>
                  <a:pt x="1917192" y="1331214"/>
                </a:lnTo>
                <a:lnTo>
                  <a:pt x="1909572" y="1341882"/>
                </a:lnTo>
                <a:lnTo>
                  <a:pt x="1901189" y="1351788"/>
                </a:lnTo>
                <a:lnTo>
                  <a:pt x="1901189" y="1351026"/>
                </a:lnTo>
                <a:lnTo>
                  <a:pt x="1891283" y="1360170"/>
                </a:lnTo>
                <a:lnTo>
                  <a:pt x="1891283" y="1373807"/>
                </a:lnTo>
                <a:lnTo>
                  <a:pt x="1895261" y="1370965"/>
                </a:lnTo>
                <a:lnTo>
                  <a:pt x="1905683" y="1361947"/>
                </a:lnTo>
                <a:lnTo>
                  <a:pt x="1915245" y="1352008"/>
                </a:lnTo>
                <a:lnTo>
                  <a:pt x="1923870" y="1341237"/>
                </a:lnTo>
                <a:lnTo>
                  <a:pt x="1930145" y="1331738"/>
                </a:lnTo>
                <a:close/>
              </a:path>
              <a:path w="1951990" h="1401445">
                <a:moveTo>
                  <a:pt x="1940052" y="1312632"/>
                </a:moveTo>
                <a:lnTo>
                  <a:pt x="1940052" y="1263396"/>
                </a:lnTo>
                <a:lnTo>
                  <a:pt x="1939289" y="1271016"/>
                </a:lnTo>
                <a:lnTo>
                  <a:pt x="1939289" y="1270254"/>
                </a:lnTo>
                <a:lnTo>
                  <a:pt x="1937766" y="1283970"/>
                </a:lnTo>
                <a:lnTo>
                  <a:pt x="1936242" y="1290066"/>
                </a:lnTo>
                <a:lnTo>
                  <a:pt x="1933956" y="1296924"/>
                </a:lnTo>
                <a:lnTo>
                  <a:pt x="1933956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29383" y="1309116"/>
                </a:lnTo>
                <a:lnTo>
                  <a:pt x="1930145" y="1308354"/>
                </a:lnTo>
                <a:lnTo>
                  <a:pt x="1930145" y="1331738"/>
                </a:lnTo>
                <a:lnTo>
                  <a:pt x="1931477" y="1329723"/>
                </a:lnTo>
                <a:lnTo>
                  <a:pt x="1937987" y="1317557"/>
                </a:lnTo>
                <a:lnTo>
                  <a:pt x="1940052" y="1312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97963" y="5168900"/>
            <a:ext cx="1752600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eams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eac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includ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50" dirty="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/TX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50" dirty="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50" dirty="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530"/>
              </a:spcBef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2 Ri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41376" y="3483545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8"/>
                </a:moveTo>
                <a:lnTo>
                  <a:pt x="1951482" y="137160"/>
                </a:lnTo>
                <a:lnTo>
                  <a:pt x="1949337" y="118276"/>
                </a:lnTo>
                <a:lnTo>
                  <a:pt x="1936170" y="79173"/>
                </a:lnTo>
                <a:lnTo>
                  <a:pt x="1912195" y="45666"/>
                </a:lnTo>
                <a:lnTo>
                  <a:pt x="1879897" y="19902"/>
                </a:lnTo>
                <a:lnTo>
                  <a:pt x="1841762" y="4028"/>
                </a:lnTo>
                <a:lnTo>
                  <a:pt x="1814322" y="0"/>
                </a:lnTo>
                <a:lnTo>
                  <a:pt x="144780" y="564"/>
                </a:lnTo>
                <a:lnTo>
                  <a:pt x="105063" y="5630"/>
                </a:lnTo>
                <a:lnTo>
                  <a:pt x="67858" y="22210"/>
                </a:lnTo>
                <a:lnTo>
                  <a:pt x="37050" y="48244"/>
                </a:lnTo>
                <a:lnTo>
                  <a:pt x="14364" y="82234"/>
                </a:lnTo>
                <a:lnTo>
                  <a:pt x="1523" y="122682"/>
                </a:lnTo>
                <a:lnTo>
                  <a:pt x="0" y="137160"/>
                </a:lnTo>
                <a:lnTo>
                  <a:pt x="0" y="1264158"/>
                </a:lnTo>
                <a:lnTo>
                  <a:pt x="8688" y="1305628"/>
                </a:lnTo>
                <a:lnTo>
                  <a:pt x="11430" y="1312231"/>
                </a:lnTo>
                <a:lnTo>
                  <a:pt x="11430" y="137922"/>
                </a:lnTo>
                <a:lnTo>
                  <a:pt x="13715" y="117348"/>
                </a:lnTo>
                <a:lnTo>
                  <a:pt x="13715" y="118110"/>
                </a:lnTo>
                <a:lnTo>
                  <a:pt x="15239" y="111252"/>
                </a:lnTo>
                <a:lnTo>
                  <a:pt x="17525" y="105156"/>
                </a:lnTo>
                <a:lnTo>
                  <a:pt x="19049" y="98298"/>
                </a:lnTo>
                <a:lnTo>
                  <a:pt x="19049" y="99060"/>
                </a:lnTo>
                <a:lnTo>
                  <a:pt x="21336" y="94488"/>
                </a:lnTo>
                <a:lnTo>
                  <a:pt x="21336" y="92964"/>
                </a:lnTo>
                <a:lnTo>
                  <a:pt x="27431" y="80772"/>
                </a:lnTo>
                <a:lnTo>
                  <a:pt x="27431" y="81534"/>
                </a:lnTo>
                <a:lnTo>
                  <a:pt x="33527" y="71374"/>
                </a:lnTo>
                <a:lnTo>
                  <a:pt x="33527" y="70104"/>
                </a:lnTo>
                <a:lnTo>
                  <a:pt x="41909" y="59436"/>
                </a:lnTo>
                <a:lnTo>
                  <a:pt x="41909" y="60198"/>
                </a:lnTo>
                <a:lnTo>
                  <a:pt x="50291" y="50292"/>
                </a:lnTo>
                <a:lnTo>
                  <a:pt x="59435" y="42554"/>
                </a:lnTo>
                <a:lnTo>
                  <a:pt x="59435" y="41910"/>
                </a:lnTo>
                <a:lnTo>
                  <a:pt x="70103" y="33528"/>
                </a:lnTo>
                <a:lnTo>
                  <a:pt x="70103" y="34290"/>
                </a:lnTo>
                <a:lnTo>
                  <a:pt x="80772" y="27889"/>
                </a:lnTo>
                <a:lnTo>
                  <a:pt x="80772" y="27432"/>
                </a:lnTo>
                <a:lnTo>
                  <a:pt x="92963" y="21336"/>
                </a:lnTo>
                <a:lnTo>
                  <a:pt x="92963" y="22098"/>
                </a:lnTo>
                <a:lnTo>
                  <a:pt x="98297" y="19431"/>
                </a:lnTo>
                <a:lnTo>
                  <a:pt x="98297" y="19050"/>
                </a:lnTo>
                <a:lnTo>
                  <a:pt x="105155" y="17526"/>
                </a:lnTo>
                <a:lnTo>
                  <a:pt x="111252" y="15240"/>
                </a:lnTo>
                <a:lnTo>
                  <a:pt x="117348" y="13885"/>
                </a:lnTo>
                <a:lnTo>
                  <a:pt x="117348" y="13716"/>
                </a:lnTo>
                <a:lnTo>
                  <a:pt x="137922" y="11430"/>
                </a:lnTo>
                <a:lnTo>
                  <a:pt x="1814322" y="11430"/>
                </a:lnTo>
                <a:lnTo>
                  <a:pt x="1821180" y="12192"/>
                </a:lnTo>
                <a:lnTo>
                  <a:pt x="1828038" y="12954"/>
                </a:lnTo>
                <a:lnTo>
                  <a:pt x="1834133" y="13716"/>
                </a:lnTo>
                <a:lnTo>
                  <a:pt x="1840992" y="15240"/>
                </a:lnTo>
                <a:lnTo>
                  <a:pt x="1840992" y="15494"/>
                </a:lnTo>
                <a:lnTo>
                  <a:pt x="1847222" y="17559"/>
                </a:lnTo>
                <a:lnTo>
                  <a:pt x="1853183" y="19050"/>
                </a:lnTo>
                <a:lnTo>
                  <a:pt x="1859280" y="22098"/>
                </a:lnTo>
                <a:lnTo>
                  <a:pt x="1859280" y="21336"/>
                </a:lnTo>
                <a:lnTo>
                  <a:pt x="1865376" y="24384"/>
                </a:lnTo>
                <a:lnTo>
                  <a:pt x="1865376" y="24765"/>
                </a:lnTo>
                <a:lnTo>
                  <a:pt x="1870710" y="27432"/>
                </a:lnTo>
                <a:lnTo>
                  <a:pt x="1881377" y="33832"/>
                </a:lnTo>
                <a:lnTo>
                  <a:pt x="1881377" y="33528"/>
                </a:lnTo>
                <a:lnTo>
                  <a:pt x="1892045" y="41910"/>
                </a:lnTo>
                <a:lnTo>
                  <a:pt x="1901952" y="50292"/>
                </a:lnTo>
                <a:lnTo>
                  <a:pt x="1901952" y="51117"/>
                </a:lnTo>
                <a:lnTo>
                  <a:pt x="1910333" y="60198"/>
                </a:lnTo>
                <a:lnTo>
                  <a:pt x="1910333" y="59436"/>
                </a:lnTo>
                <a:lnTo>
                  <a:pt x="1917954" y="70104"/>
                </a:lnTo>
                <a:lnTo>
                  <a:pt x="1924812" y="81534"/>
                </a:lnTo>
                <a:lnTo>
                  <a:pt x="1924812" y="80772"/>
                </a:lnTo>
                <a:lnTo>
                  <a:pt x="1927860" y="86868"/>
                </a:lnTo>
                <a:lnTo>
                  <a:pt x="1927860" y="88392"/>
                </a:lnTo>
                <a:lnTo>
                  <a:pt x="1930145" y="92964"/>
                </a:lnTo>
                <a:lnTo>
                  <a:pt x="1932432" y="99060"/>
                </a:lnTo>
                <a:lnTo>
                  <a:pt x="1932432" y="98298"/>
                </a:lnTo>
                <a:lnTo>
                  <a:pt x="1934718" y="105156"/>
                </a:lnTo>
                <a:lnTo>
                  <a:pt x="1936242" y="111252"/>
                </a:lnTo>
                <a:lnTo>
                  <a:pt x="1937766" y="118110"/>
                </a:lnTo>
                <a:lnTo>
                  <a:pt x="1937766" y="117348"/>
                </a:lnTo>
                <a:lnTo>
                  <a:pt x="1939289" y="124206"/>
                </a:lnTo>
                <a:lnTo>
                  <a:pt x="1940814" y="137922"/>
                </a:lnTo>
                <a:lnTo>
                  <a:pt x="1940814" y="1311675"/>
                </a:lnTo>
                <a:lnTo>
                  <a:pt x="1943370" y="1305462"/>
                </a:lnTo>
                <a:lnTo>
                  <a:pt x="1947381" y="1292177"/>
                </a:lnTo>
                <a:lnTo>
                  <a:pt x="1950107" y="1278386"/>
                </a:lnTo>
                <a:lnTo>
                  <a:pt x="1951482" y="1264158"/>
                </a:lnTo>
                <a:close/>
              </a:path>
              <a:path w="1951990" h="1401445">
                <a:moveTo>
                  <a:pt x="22098" y="1309116"/>
                </a:moveTo>
                <a:lnTo>
                  <a:pt x="19050" y="1302258"/>
                </a:lnTo>
                <a:lnTo>
                  <a:pt x="19050" y="1303020"/>
                </a:lnTo>
                <a:lnTo>
                  <a:pt x="17526" y="1296162"/>
                </a:lnTo>
                <a:lnTo>
                  <a:pt x="15240" y="1290066"/>
                </a:lnTo>
                <a:lnTo>
                  <a:pt x="13716" y="1283208"/>
                </a:lnTo>
                <a:lnTo>
                  <a:pt x="13716" y="1283970"/>
                </a:lnTo>
                <a:lnTo>
                  <a:pt x="11430" y="1263396"/>
                </a:lnTo>
                <a:lnTo>
                  <a:pt x="11430" y="1312231"/>
                </a:lnTo>
                <a:lnTo>
                  <a:pt x="13634" y="1317541"/>
                </a:lnTo>
                <a:lnTo>
                  <a:pt x="19613" y="1328960"/>
                </a:lnTo>
                <a:lnTo>
                  <a:pt x="21336" y="1331655"/>
                </a:lnTo>
                <a:lnTo>
                  <a:pt x="21336" y="1308354"/>
                </a:lnTo>
                <a:lnTo>
                  <a:pt x="22098" y="1309116"/>
                </a:lnTo>
                <a:close/>
              </a:path>
              <a:path w="1951990" h="1401445">
                <a:moveTo>
                  <a:pt x="22097" y="92964"/>
                </a:moveTo>
                <a:lnTo>
                  <a:pt x="21336" y="92964"/>
                </a:lnTo>
                <a:lnTo>
                  <a:pt x="21336" y="94488"/>
                </a:lnTo>
                <a:lnTo>
                  <a:pt x="22097" y="92964"/>
                </a:lnTo>
                <a:close/>
              </a:path>
              <a:path w="1951990" h="1401445">
                <a:moveTo>
                  <a:pt x="34290" y="1331214"/>
                </a:moveTo>
                <a:lnTo>
                  <a:pt x="27432" y="1319784"/>
                </a:lnTo>
                <a:lnTo>
                  <a:pt x="27432" y="1320546"/>
                </a:lnTo>
                <a:lnTo>
                  <a:pt x="21336" y="1308354"/>
                </a:lnTo>
                <a:lnTo>
                  <a:pt x="21336" y="1331655"/>
                </a:lnTo>
                <a:lnTo>
                  <a:pt x="26561" y="1339828"/>
                </a:lnTo>
                <a:lnTo>
                  <a:pt x="33528" y="1348929"/>
                </a:lnTo>
                <a:lnTo>
                  <a:pt x="33528" y="1331214"/>
                </a:lnTo>
                <a:lnTo>
                  <a:pt x="34290" y="1331214"/>
                </a:lnTo>
                <a:close/>
              </a:path>
              <a:path w="1951990" h="1401445">
                <a:moveTo>
                  <a:pt x="34290" y="70104"/>
                </a:moveTo>
                <a:lnTo>
                  <a:pt x="33527" y="70104"/>
                </a:lnTo>
                <a:lnTo>
                  <a:pt x="33527" y="71374"/>
                </a:lnTo>
                <a:lnTo>
                  <a:pt x="34290" y="70104"/>
                </a:lnTo>
                <a:close/>
              </a:path>
              <a:path w="1951990" h="1401445">
                <a:moveTo>
                  <a:pt x="60198" y="1374140"/>
                </a:moveTo>
                <a:lnTo>
                  <a:pt x="60198" y="1360170"/>
                </a:lnTo>
                <a:lnTo>
                  <a:pt x="50292" y="1351026"/>
                </a:lnTo>
                <a:lnTo>
                  <a:pt x="41910" y="1341120"/>
                </a:lnTo>
                <a:lnTo>
                  <a:pt x="41910" y="1341882"/>
                </a:lnTo>
                <a:lnTo>
                  <a:pt x="33528" y="1331214"/>
                </a:lnTo>
                <a:lnTo>
                  <a:pt x="33528" y="1348929"/>
                </a:lnTo>
                <a:lnTo>
                  <a:pt x="34414" y="1350087"/>
                </a:lnTo>
                <a:lnTo>
                  <a:pt x="43107" y="1359680"/>
                </a:lnTo>
                <a:lnTo>
                  <a:pt x="52578" y="1368552"/>
                </a:lnTo>
                <a:lnTo>
                  <a:pt x="60198" y="1374140"/>
                </a:lnTo>
                <a:close/>
              </a:path>
              <a:path w="1951990" h="1401445">
                <a:moveTo>
                  <a:pt x="60197" y="41910"/>
                </a:moveTo>
                <a:lnTo>
                  <a:pt x="59435" y="41910"/>
                </a:lnTo>
                <a:lnTo>
                  <a:pt x="59435" y="42554"/>
                </a:lnTo>
                <a:lnTo>
                  <a:pt x="60197" y="41910"/>
                </a:lnTo>
                <a:close/>
              </a:path>
              <a:path w="1951990" h="1401445">
                <a:moveTo>
                  <a:pt x="81534" y="1373886"/>
                </a:moveTo>
                <a:lnTo>
                  <a:pt x="70104" y="1367028"/>
                </a:lnTo>
                <a:lnTo>
                  <a:pt x="70104" y="1367790"/>
                </a:lnTo>
                <a:lnTo>
                  <a:pt x="59436" y="1359408"/>
                </a:lnTo>
                <a:lnTo>
                  <a:pt x="60198" y="1360170"/>
                </a:lnTo>
                <a:lnTo>
                  <a:pt x="60198" y="1374140"/>
                </a:lnTo>
                <a:lnTo>
                  <a:pt x="64008" y="1376934"/>
                </a:lnTo>
                <a:lnTo>
                  <a:pt x="80772" y="1386119"/>
                </a:lnTo>
                <a:lnTo>
                  <a:pt x="80772" y="1373886"/>
                </a:lnTo>
                <a:lnTo>
                  <a:pt x="81534" y="1373886"/>
                </a:lnTo>
                <a:close/>
              </a:path>
              <a:path w="1951990" h="1401445">
                <a:moveTo>
                  <a:pt x="81533" y="27432"/>
                </a:moveTo>
                <a:lnTo>
                  <a:pt x="80772" y="27432"/>
                </a:lnTo>
                <a:lnTo>
                  <a:pt x="80772" y="27889"/>
                </a:lnTo>
                <a:lnTo>
                  <a:pt x="81533" y="27432"/>
                </a:lnTo>
                <a:close/>
              </a:path>
              <a:path w="1951990" h="1401445">
                <a:moveTo>
                  <a:pt x="99060" y="1382268"/>
                </a:moveTo>
                <a:lnTo>
                  <a:pt x="92964" y="1379982"/>
                </a:lnTo>
                <a:lnTo>
                  <a:pt x="80772" y="1373886"/>
                </a:lnTo>
                <a:lnTo>
                  <a:pt x="80772" y="1386119"/>
                </a:lnTo>
                <a:lnTo>
                  <a:pt x="83033" y="1387359"/>
                </a:lnTo>
                <a:lnTo>
                  <a:pt x="94867" y="1392206"/>
                </a:lnTo>
                <a:lnTo>
                  <a:pt x="98298" y="1393334"/>
                </a:lnTo>
                <a:lnTo>
                  <a:pt x="98298" y="1382268"/>
                </a:lnTo>
                <a:lnTo>
                  <a:pt x="99060" y="1382268"/>
                </a:lnTo>
                <a:close/>
              </a:path>
              <a:path w="1951990" h="1401445">
                <a:moveTo>
                  <a:pt x="99059" y="19050"/>
                </a:moveTo>
                <a:lnTo>
                  <a:pt x="98297" y="19050"/>
                </a:lnTo>
                <a:lnTo>
                  <a:pt x="98297" y="19431"/>
                </a:lnTo>
                <a:lnTo>
                  <a:pt x="99059" y="19050"/>
                </a:lnTo>
                <a:close/>
              </a:path>
              <a:path w="1951990" h="1401445">
                <a:moveTo>
                  <a:pt x="118110" y="1387602"/>
                </a:moveTo>
                <a:lnTo>
                  <a:pt x="111252" y="1386078"/>
                </a:lnTo>
                <a:lnTo>
                  <a:pt x="105156" y="1383792"/>
                </a:lnTo>
                <a:lnTo>
                  <a:pt x="105156" y="1384554"/>
                </a:lnTo>
                <a:lnTo>
                  <a:pt x="98298" y="1382268"/>
                </a:lnTo>
                <a:lnTo>
                  <a:pt x="98298" y="1393334"/>
                </a:lnTo>
                <a:lnTo>
                  <a:pt x="106961" y="1396181"/>
                </a:lnTo>
                <a:lnTo>
                  <a:pt x="117348" y="1398660"/>
                </a:lnTo>
                <a:lnTo>
                  <a:pt x="117348" y="1387602"/>
                </a:lnTo>
                <a:lnTo>
                  <a:pt x="118110" y="1387602"/>
                </a:lnTo>
                <a:close/>
              </a:path>
              <a:path w="1951990" h="1401445">
                <a:moveTo>
                  <a:pt x="118110" y="13716"/>
                </a:moveTo>
                <a:lnTo>
                  <a:pt x="117348" y="13716"/>
                </a:lnTo>
                <a:lnTo>
                  <a:pt x="117348" y="13885"/>
                </a:lnTo>
                <a:lnTo>
                  <a:pt x="118110" y="13716"/>
                </a:lnTo>
                <a:close/>
              </a:path>
              <a:path w="1951990" h="1401445">
                <a:moveTo>
                  <a:pt x="1821180" y="1400443"/>
                </a:moveTo>
                <a:lnTo>
                  <a:pt x="1821180" y="1389126"/>
                </a:lnTo>
                <a:lnTo>
                  <a:pt x="1814322" y="1389888"/>
                </a:lnTo>
                <a:lnTo>
                  <a:pt x="137922" y="1389888"/>
                </a:lnTo>
                <a:lnTo>
                  <a:pt x="117348" y="1387602"/>
                </a:lnTo>
                <a:lnTo>
                  <a:pt x="117348" y="1398660"/>
                </a:lnTo>
                <a:lnTo>
                  <a:pt x="119312" y="1399129"/>
                </a:lnTo>
                <a:lnTo>
                  <a:pt x="131920" y="1400893"/>
                </a:lnTo>
                <a:lnTo>
                  <a:pt x="144780" y="1401318"/>
                </a:lnTo>
                <a:lnTo>
                  <a:pt x="1814322" y="1401318"/>
                </a:lnTo>
                <a:lnTo>
                  <a:pt x="1821180" y="1400443"/>
                </a:lnTo>
                <a:close/>
              </a:path>
              <a:path w="1951990" h="1401445">
                <a:moveTo>
                  <a:pt x="1821180" y="12268"/>
                </a:moveTo>
                <a:lnTo>
                  <a:pt x="1820418" y="12192"/>
                </a:lnTo>
                <a:lnTo>
                  <a:pt x="1821180" y="12268"/>
                </a:lnTo>
                <a:close/>
              </a:path>
              <a:path w="1951990" h="1401445">
                <a:moveTo>
                  <a:pt x="1828038" y="1399568"/>
                </a:moveTo>
                <a:lnTo>
                  <a:pt x="1828038" y="1388364"/>
                </a:lnTo>
                <a:lnTo>
                  <a:pt x="1820418" y="1389126"/>
                </a:lnTo>
                <a:lnTo>
                  <a:pt x="1821180" y="1389126"/>
                </a:lnTo>
                <a:lnTo>
                  <a:pt x="1821180" y="1400443"/>
                </a:lnTo>
                <a:lnTo>
                  <a:pt x="1828038" y="1399568"/>
                </a:lnTo>
                <a:close/>
              </a:path>
              <a:path w="1951990" h="1401445">
                <a:moveTo>
                  <a:pt x="1828038" y="13038"/>
                </a:moveTo>
                <a:lnTo>
                  <a:pt x="1827276" y="12954"/>
                </a:lnTo>
                <a:lnTo>
                  <a:pt x="1828038" y="13038"/>
                </a:lnTo>
                <a:close/>
              </a:path>
              <a:path w="1951990" h="1401445">
                <a:moveTo>
                  <a:pt x="1840992" y="1397093"/>
                </a:moveTo>
                <a:lnTo>
                  <a:pt x="1840992" y="1386078"/>
                </a:lnTo>
                <a:lnTo>
                  <a:pt x="1834133" y="1387602"/>
                </a:lnTo>
                <a:lnTo>
                  <a:pt x="1827276" y="1388364"/>
                </a:lnTo>
                <a:lnTo>
                  <a:pt x="1828038" y="1388364"/>
                </a:lnTo>
                <a:lnTo>
                  <a:pt x="1828038" y="1399568"/>
                </a:lnTo>
                <a:lnTo>
                  <a:pt x="1833467" y="1398876"/>
                </a:lnTo>
                <a:lnTo>
                  <a:pt x="1840992" y="1397093"/>
                </a:lnTo>
                <a:close/>
              </a:path>
              <a:path w="1951990" h="1401445">
                <a:moveTo>
                  <a:pt x="1840992" y="15494"/>
                </a:moveTo>
                <a:lnTo>
                  <a:pt x="1840992" y="15240"/>
                </a:lnTo>
                <a:lnTo>
                  <a:pt x="1840230" y="15240"/>
                </a:lnTo>
                <a:lnTo>
                  <a:pt x="1840992" y="15494"/>
                </a:lnTo>
                <a:close/>
              </a:path>
              <a:path w="1951990" h="1401445">
                <a:moveTo>
                  <a:pt x="1865376" y="1388868"/>
                </a:moveTo>
                <a:lnTo>
                  <a:pt x="1865376" y="1376934"/>
                </a:lnTo>
                <a:lnTo>
                  <a:pt x="1859280" y="1379982"/>
                </a:lnTo>
                <a:lnTo>
                  <a:pt x="1847088" y="1384554"/>
                </a:lnTo>
                <a:lnTo>
                  <a:pt x="1847088" y="1383792"/>
                </a:lnTo>
                <a:lnTo>
                  <a:pt x="1840230" y="1386078"/>
                </a:lnTo>
                <a:lnTo>
                  <a:pt x="1840992" y="1386078"/>
                </a:lnTo>
                <a:lnTo>
                  <a:pt x="1840992" y="1397093"/>
                </a:lnTo>
                <a:lnTo>
                  <a:pt x="1847222" y="1395617"/>
                </a:lnTo>
                <a:lnTo>
                  <a:pt x="1860423" y="1391108"/>
                </a:lnTo>
                <a:lnTo>
                  <a:pt x="1865376" y="1388868"/>
                </a:lnTo>
                <a:close/>
              </a:path>
              <a:path w="1951990" h="1401445">
                <a:moveTo>
                  <a:pt x="1865376" y="24765"/>
                </a:moveTo>
                <a:lnTo>
                  <a:pt x="1865376" y="24384"/>
                </a:lnTo>
                <a:lnTo>
                  <a:pt x="1864614" y="24384"/>
                </a:lnTo>
                <a:lnTo>
                  <a:pt x="1865376" y="24765"/>
                </a:lnTo>
                <a:close/>
              </a:path>
              <a:path w="1951990" h="1401445">
                <a:moveTo>
                  <a:pt x="1882139" y="1367028"/>
                </a:moveTo>
                <a:lnTo>
                  <a:pt x="1870710" y="1373886"/>
                </a:lnTo>
                <a:lnTo>
                  <a:pt x="1864614" y="1376934"/>
                </a:lnTo>
                <a:lnTo>
                  <a:pt x="1865376" y="1376934"/>
                </a:lnTo>
                <a:lnTo>
                  <a:pt x="1865376" y="1388868"/>
                </a:lnTo>
                <a:lnTo>
                  <a:pt x="1873005" y="1385418"/>
                </a:lnTo>
                <a:lnTo>
                  <a:pt x="1881377" y="1380629"/>
                </a:lnTo>
                <a:lnTo>
                  <a:pt x="1881377" y="1367790"/>
                </a:lnTo>
                <a:lnTo>
                  <a:pt x="1882139" y="1367028"/>
                </a:lnTo>
                <a:close/>
              </a:path>
              <a:path w="1951990" h="1401445">
                <a:moveTo>
                  <a:pt x="1882139" y="34290"/>
                </a:moveTo>
                <a:lnTo>
                  <a:pt x="1881377" y="33528"/>
                </a:lnTo>
                <a:lnTo>
                  <a:pt x="1881377" y="33832"/>
                </a:lnTo>
                <a:lnTo>
                  <a:pt x="1882139" y="34290"/>
                </a:lnTo>
                <a:close/>
              </a:path>
              <a:path w="1951990" h="1401445">
                <a:moveTo>
                  <a:pt x="1901952" y="1365709"/>
                </a:moveTo>
                <a:lnTo>
                  <a:pt x="1901952" y="1351026"/>
                </a:lnTo>
                <a:lnTo>
                  <a:pt x="1892045" y="1360170"/>
                </a:lnTo>
                <a:lnTo>
                  <a:pt x="1892045" y="1359408"/>
                </a:lnTo>
                <a:lnTo>
                  <a:pt x="1881377" y="1367790"/>
                </a:lnTo>
                <a:lnTo>
                  <a:pt x="1881377" y="1380629"/>
                </a:lnTo>
                <a:lnTo>
                  <a:pt x="1884901" y="1378614"/>
                </a:lnTo>
                <a:lnTo>
                  <a:pt x="1896044" y="1370762"/>
                </a:lnTo>
                <a:lnTo>
                  <a:pt x="1901952" y="1365709"/>
                </a:lnTo>
                <a:close/>
              </a:path>
              <a:path w="1951990" h="1401445">
                <a:moveTo>
                  <a:pt x="1901952" y="51117"/>
                </a:moveTo>
                <a:lnTo>
                  <a:pt x="1901952" y="50292"/>
                </a:lnTo>
                <a:lnTo>
                  <a:pt x="1901189" y="50292"/>
                </a:lnTo>
                <a:lnTo>
                  <a:pt x="1901952" y="51117"/>
                </a:lnTo>
                <a:close/>
              </a:path>
              <a:path w="1951990" h="1401445">
                <a:moveTo>
                  <a:pt x="1927860" y="1336176"/>
                </a:moveTo>
                <a:lnTo>
                  <a:pt x="1927860" y="1314450"/>
                </a:lnTo>
                <a:lnTo>
                  <a:pt x="1924812" y="1320546"/>
                </a:lnTo>
                <a:lnTo>
                  <a:pt x="1924812" y="1319784"/>
                </a:lnTo>
                <a:lnTo>
                  <a:pt x="1917954" y="1331214"/>
                </a:lnTo>
                <a:lnTo>
                  <a:pt x="1910333" y="1341882"/>
                </a:lnTo>
                <a:lnTo>
                  <a:pt x="1910333" y="1341120"/>
                </a:lnTo>
                <a:lnTo>
                  <a:pt x="1901189" y="1351026"/>
                </a:lnTo>
                <a:lnTo>
                  <a:pt x="1901952" y="1351026"/>
                </a:lnTo>
                <a:lnTo>
                  <a:pt x="1901952" y="1365709"/>
                </a:lnTo>
                <a:lnTo>
                  <a:pt x="1906368" y="1361932"/>
                </a:lnTo>
                <a:lnTo>
                  <a:pt x="1915806" y="1352191"/>
                </a:lnTo>
                <a:lnTo>
                  <a:pt x="1924292" y="1341605"/>
                </a:lnTo>
                <a:lnTo>
                  <a:pt x="1927860" y="1336176"/>
                </a:lnTo>
                <a:close/>
              </a:path>
              <a:path w="1951990" h="1401445">
                <a:moveTo>
                  <a:pt x="1927860" y="88392"/>
                </a:moveTo>
                <a:lnTo>
                  <a:pt x="1927860" y="86868"/>
                </a:lnTo>
                <a:lnTo>
                  <a:pt x="1927098" y="86868"/>
                </a:lnTo>
                <a:lnTo>
                  <a:pt x="1927860" y="88392"/>
                </a:lnTo>
                <a:close/>
              </a:path>
              <a:path w="1951990" h="1401445">
                <a:moveTo>
                  <a:pt x="1940814" y="1311675"/>
                </a:moveTo>
                <a:lnTo>
                  <a:pt x="1940814" y="1263396"/>
                </a:lnTo>
                <a:lnTo>
                  <a:pt x="1939289" y="1277112"/>
                </a:lnTo>
                <a:lnTo>
                  <a:pt x="1937766" y="1283970"/>
                </a:lnTo>
                <a:lnTo>
                  <a:pt x="1937766" y="1283208"/>
                </a:lnTo>
                <a:lnTo>
                  <a:pt x="1936242" y="1290066"/>
                </a:lnTo>
                <a:lnTo>
                  <a:pt x="1934718" y="1296162"/>
                </a:lnTo>
                <a:lnTo>
                  <a:pt x="1932432" y="1303020"/>
                </a:lnTo>
                <a:lnTo>
                  <a:pt x="1932432" y="1302258"/>
                </a:lnTo>
                <a:lnTo>
                  <a:pt x="1930145" y="1309116"/>
                </a:lnTo>
                <a:lnTo>
                  <a:pt x="1930145" y="1308354"/>
                </a:lnTo>
                <a:lnTo>
                  <a:pt x="1927098" y="1314450"/>
                </a:lnTo>
                <a:lnTo>
                  <a:pt x="1927860" y="1314450"/>
                </a:lnTo>
                <a:lnTo>
                  <a:pt x="1927860" y="1336176"/>
                </a:lnTo>
                <a:lnTo>
                  <a:pt x="1931759" y="1330243"/>
                </a:lnTo>
                <a:lnTo>
                  <a:pt x="1938140" y="1318173"/>
                </a:lnTo>
                <a:lnTo>
                  <a:pt x="1940814" y="1311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68139" y="3896359"/>
            <a:ext cx="163703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5080" indent="-50800">
              <a:lnSpc>
                <a:spcPts val="22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1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PM – Abdou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NDI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10919" y="5002529"/>
            <a:ext cx="1951989" cy="1401445"/>
          </a:xfrm>
          <a:custGeom>
            <a:avLst/>
            <a:gdLst/>
            <a:ahLst/>
            <a:cxnLst/>
            <a:rect l="l" t="t" r="r" b="b"/>
            <a:pathLst>
              <a:path w="1951990" h="1401445">
                <a:moveTo>
                  <a:pt x="1951482" y="1264157"/>
                </a:moveTo>
                <a:lnTo>
                  <a:pt x="1951482" y="137159"/>
                </a:lnTo>
                <a:lnTo>
                  <a:pt x="1949359" y="119041"/>
                </a:lnTo>
                <a:lnTo>
                  <a:pt x="1936242" y="79657"/>
                </a:lnTo>
                <a:lnTo>
                  <a:pt x="1912419" y="45934"/>
                </a:lnTo>
                <a:lnTo>
                  <a:pt x="1880155" y="19990"/>
                </a:lnTo>
                <a:lnTo>
                  <a:pt x="1841925" y="4318"/>
                </a:lnTo>
                <a:lnTo>
                  <a:pt x="1814322" y="761"/>
                </a:lnTo>
                <a:lnTo>
                  <a:pt x="1807464" y="0"/>
                </a:lnTo>
                <a:lnTo>
                  <a:pt x="132457" y="670"/>
                </a:lnTo>
                <a:lnTo>
                  <a:pt x="91837" y="10230"/>
                </a:lnTo>
                <a:lnTo>
                  <a:pt x="56743" y="30004"/>
                </a:lnTo>
                <a:lnTo>
                  <a:pt x="28667" y="58679"/>
                </a:lnTo>
                <a:lnTo>
                  <a:pt x="9102" y="94941"/>
                </a:lnTo>
                <a:lnTo>
                  <a:pt x="761" y="130301"/>
                </a:lnTo>
                <a:lnTo>
                  <a:pt x="0" y="137159"/>
                </a:lnTo>
                <a:lnTo>
                  <a:pt x="0" y="1264157"/>
                </a:lnTo>
                <a:lnTo>
                  <a:pt x="8688" y="1305807"/>
                </a:lnTo>
                <a:lnTo>
                  <a:pt x="11430" y="1312497"/>
                </a:lnTo>
                <a:lnTo>
                  <a:pt x="11430" y="144779"/>
                </a:lnTo>
                <a:lnTo>
                  <a:pt x="11614" y="135956"/>
                </a:lnTo>
                <a:lnTo>
                  <a:pt x="13064" y="122848"/>
                </a:lnTo>
                <a:lnTo>
                  <a:pt x="15148" y="112304"/>
                </a:lnTo>
                <a:lnTo>
                  <a:pt x="19049" y="99059"/>
                </a:lnTo>
                <a:lnTo>
                  <a:pt x="21336" y="94487"/>
                </a:lnTo>
                <a:lnTo>
                  <a:pt x="21336" y="92963"/>
                </a:lnTo>
                <a:lnTo>
                  <a:pt x="27431" y="80771"/>
                </a:lnTo>
                <a:lnTo>
                  <a:pt x="27431" y="81533"/>
                </a:lnTo>
                <a:lnTo>
                  <a:pt x="33527" y="71373"/>
                </a:lnTo>
                <a:lnTo>
                  <a:pt x="33527" y="70103"/>
                </a:lnTo>
                <a:lnTo>
                  <a:pt x="41909" y="59435"/>
                </a:lnTo>
                <a:lnTo>
                  <a:pt x="41909" y="60197"/>
                </a:lnTo>
                <a:lnTo>
                  <a:pt x="50291" y="50291"/>
                </a:lnTo>
                <a:lnTo>
                  <a:pt x="59435" y="42554"/>
                </a:lnTo>
                <a:lnTo>
                  <a:pt x="59435" y="41909"/>
                </a:lnTo>
                <a:lnTo>
                  <a:pt x="70103" y="34289"/>
                </a:lnTo>
                <a:lnTo>
                  <a:pt x="80772" y="27889"/>
                </a:lnTo>
                <a:lnTo>
                  <a:pt x="80772" y="27431"/>
                </a:lnTo>
                <a:lnTo>
                  <a:pt x="86867" y="24383"/>
                </a:lnTo>
                <a:lnTo>
                  <a:pt x="92963" y="22097"/>
                </a:lnTo>
                <a:lnTo>
                  <a:pt x="99059" y="19049"/>
                </a:lnTo>
                <a:lnTo>
                  <a:pt x="99059" y="19557"/>
                </a:lnTo>
                <a:lnTo>
                  <a:pt x="105155" y="17525"/>
                </a:lnTo>
                <a:lnTo>
                  <a:pt x="111252" y="15239"/>
                </a:lnTo>
                <a:lnTo>
                  <a:pt x="117348" y="13885"/>
                </a:lnTo>
                <a:lnTo>
                  <a:pt x="117348" y="13715"/>
                </a:lnTo>
                <a:lnTo>
                  <a:pt x="137922" y="11429"/>
                </a:lnTo>
                <a:lnTo>
                  <a:pt x="1814322" y="11429"/>
                </a:lnTo>
                <a:lnTo>
                  <a:pt x="1821180" y="12191"/>
                </a:lnTo>
                <a:lnTo>
                  <a:pt x="1828038" y="12953"/>
                </a:lnTo>
                <a:lnTo>
                  <a:pt x="1834133" y="13715"/>
                </a:lnTo>
                <a:lnTo>
                  <a:pt x="1840992" y="15239"/>
                </a:lnTo>
                <a:lnTo>
                  <a:pt x="1840992" y="15493"/>
                </a:lnTo>
                <a:lnTo>
                  <a:pt x="1847088" y="17525"/>
                </a:lnTo>
                <a:lnTo>
                  <a:pt x="1853183" y="19811"/>
                </a:lnTo>
                <a:lnTo>
                  <a:pt x="1853183" y="19049"/>
                </a:lnTo>
                <a:lnTo>
                  <a:pt x="1859280" y="22097"/>
                </a:lnTo>
                <a:lnTo>
                  <a:pt x="1865376" y="24383"/>
                </a:lnTo>
                <a:lnTo>
                  <a:pt x="1865376" y="24764"/>
                </a:lnTo>
                <a:lnTo>
                  <a:pt x="1870710" y="27431"/>
                </a:lnTo>
                <a:lnTo>
                  <a:pt x="1882139" y="34289"/>
                </a:lnTo>
                <a:lnTo>
                  <a:pt x="1882139" y="34834"/>
                </a:lnTo>
                <a:lnTo>
                  <a:pt x="1892045" y="41909"/>
                </a:lnTo>
                <a:lnTo>
                  <a:pt x="1901952" y="50291"/>
                </a:lnTo>
                <a:lnTo>
                  <a:pt x="1901952" y="51117"/>
                </a:lnTo>
                <a:lnTo>
                  <a:pt x="1910333" y="60197"/>
                </a:lnTo>
                <a:lnTo>
                  <a:pt x="1910333" y="59435"/>
                </a:lnTo>
                <a:lnTo>
                  <a:pt x="1917954" y="70103"/>
                </a:lnTo>
                <a:lnTo>
                  <a:pt x="1924812" y="81533"/>
                </a:lnTo>
                <a:lnTo>
                  <a:pt x="1924812" y="80771"/>
                </a:lnTo>
                <a:lnTo>
                  <a:pt x="1927860" y="86867"/>
                </a:lnTo>
                <a:lnTo>
                  <a:pt x="1927860" y="88391"/>
                </a:lnTo>
                <a:lnTo>
                  <a:pt x="1930145" y="92963"/>
                </a:lnTo>
                <a:lnTo>
                  <a:pt x="1934718" y="105155"/>
                </a:lnTo>
                <a:lnTo>
                  <a:pt x="1936242" y="111251"/>
                </a:lnTo>
                <a:lnTo>
                  <a:pt x="1939289" y="124967"/>
                </a:lnTo>
                <a:lnTo>
                  <a:pt x="1939289" y="124205"/>
                </a:lnTo>
                <a:lnTo>
                  <a:pt x="1940814" y="137921"/>
                </a:lnTo>
                <a:lnTo>
                  <a:pt x="1940814" y="1312057"/>
                </a:lnTo>
                <a:lnTo>
                  <a:pt x="1943575" y="1305338"/>
                </a:lnTo>
                <a:lnTo>
                  <a:pt x="1947561" y="1292051"/>
                </a:lnTo>
                <a:lnTo>
                  <a:pt x="1950222" y="1278298"/>
                </a:lnTo>
                <a:lnTo>
                  <a:pt x="1951482" y="1264157"/>
                </a:lnTo>
                <a:close/>
              </a:path>
              <a:path w="1951990" h="1401445">
                <a:moveTo>
                  <a:pt x="22098" y="1309115"/>
                </a:moveTo>
                <a:lnTo>
                  <a:pt x="19050" y="1302257"/>
                </a:lnTo>
                <a:lnTo>
                  <a:pt x="19050" y="1303019"/>
                </a:lnTo>
                <a:lnTo>
                  <a:pt x="17526" y="1296161"/>
                </a:lnTo>
                <a:lnTo>
                  <a:pt x="17526" y="1296923"/>
                </a:lnTo>
                <a:lnTo>
                  <a:pt x="15240" y="1290065"/>
                </a:lnTo>
                <a:lnTo>
                  <a:pt x="13716" y="1283969"/>
                </a:lnTo>
                <a:lnTo>
                  <a:pt x="12192" y="1270253"/>
                </a:lnTo>
                <a:lnTo>
                  <a:pt x="12192" y="1271015"/>
                </a:lnTo>
                <a:lnTo>
                  <a:pt x="11430" y="1263395"/>
                </a:lnTo>
                <a:lnTo>
                  <a:pt x="11430" y="1312497"/>
                </a:lnTo>
                <a:lnTo>
                  <a:pt x="13571" y="1317723"/>
                </a:lnTo>
                <a:lnTo>
                  <a:pt x="19438" y="1329121"/>
                </a:lnTo>
                <a:lnTo>
                  <a:pt x="21336" y="1332125"/>
                </a:lnTo>
                <a:lnTo>
                  <a:pt x="21336" y="1308353"/>
                </a:lnTo>
                <a:lnTo>
                  <a:pt x="22098" y="1309115"/>
                </a:lnTo>
                <a:close/>
              </a:path>
              <a:path w="1951990" h="1401445">
                <a:moveTo>
                  <a:pt x="22097" y="92963"/>
                </a:moveTo>
                <a:lnTo>
                  <a:pt x="21336" y="92963"/>
                </a:lnTo>
                <a:lnTo>
                  <a:pt x="21336" y="94487"/>
                </a:lnTo>
                <a:lnTo>
                  <a:pt x="22097" y="92963"/>
                </a:lnTo>
                <a:close/>
              </a:path>
              <a:path w="1951990" h="1401445">
                <a:moveTo>
                  <a:pt x="34290" y="1331975"/>
                </a:moveTo>
                <a:lnTo>
                  <a:pt x="27432" y="1320545"/>
                </a:lnTo>
                <a:lnTo>
                  <a:pt x="21336" y="1308353"/>
                </a:lnTo>
                <a:lnTo>
                  <a:pt x="21336" y="1332125"/>
                </a:lnTo>
                <a:lnTo>
                  <a:pt x="26280" y="1339952"/>
                </a:lnTo>
                <a:lnTo>
                  <a:pt x="33528" y="1349430"/>
                </a:lnTo>
                <a:lnTo>
                  <a:pt x="33528" y="1331213"/>
                </a:lnTo>
                <a:lnTo>
                  <a:pt x="34290" y="1331975"/>
                </a:lnTo>
                <a:close/>
              </a:path>
              <a:path w="1951990" h="1401445">
                <a:moveTo>
                  <a:pt x="34290" y="70103"/>
                </a:moveTo>
                <a:lnTo>
                  <a:pt x="33527" y="70103"/>
                </a:lnTo>
                <a:lnTo>
                  <a:pt x="33527" y="71373"/>
                </a:lnTo>
                <a:lnTo>
                  <a:pt x="34290" y="70103"/>
                </a:lnTo>
                <a:close/>
              </a:path>
              <a:path w="1951990" h="1401445">
                <a:moveTo>
                  <a:pt x="60198" y="1374139"/>
                </a:moveTo>
                <a:lnTo>
                  <a:pt x="60198" y="1360169"/>
                </a:lnTo>
                <a:lnTo>
                  <a:pt x="50292" y="1351025"/>
                </a:lnTo>
                <a:lnTo>
                  <a:pt x="50292" y="1351787"/>
                </a:lnTo>
                <a:lnTo>
                  <a:pt x="41910" y="1341881"/>
                </a:lnTo>
                <a:lnTo>
                  <a:pt x="33528" y="1331213"/>
                </a:lnTo>
                <a:lnTo>
                  <a:pt x="33528" y="1349430"/>
                </a:lnTo>
                <a:lnTo>
                  <a:pt x="34090" y="1350166"/>
                </a:lnTo>
                <a:lnTo>
                  <a:pt x="42859" y="1359715"/>
                </a:lnTo>
                <a:lnTo>
                  <a:pt x="52578" y="1368551"/>
                </a:lnTo>
                <a:lnTo>
                  <a:pt x="60198" y="1374139"/>
                </a:lnTo>
                <a:close/>
              </a:path>
              <a:path w="1951990" h="1401445">
                <a:moveTo>
                  <a:pt x="60197" y="41909"/>
                </a:moveTo>
                <a:lnTo>
                  <a:pt x="59435" y="41909"/>
                </a:lnTo>
                <a:lnTo>
                  <a:pt x="59435" y="42554"/>
                </a:lnTo>
                <a:lnTo>
                  <a:pt x="60197" y="41909"/>
                </a:lnTo>
                <a:close/>
              </a:path>
              <a:path w="1951990" h="1401445">
                <a:moveTo>
                  <a:pt x="81534" y="1386736"/>
                </a:moveTo>
                <a:lnTo>
                  <a:pt x="81534" y="1374647"/>
                </a:lnTo>
                <a:lnTo>
                  <a:pt x="70104" y="1367027"/>
                </a:lnTo>
                <a:lnTo>
                  <a:pt x="70104" y="1367789"/>
                </a:lnTo>
                <a:lnTo>
                  <a:pt x="59436" y="1359407"/>
                </a:lnTo>
                <a:lnTo>
                  <a:pt x="60198" y="1360169"/>
                </a:lnTo>
                <a:lnTo>
                  <a:pt x="60198" y="1374139"/>
                </a:lnTo>
                <a:lnTo>
                  <a:pt x="64008" y="1376933"/>
                </a:lnTo>
                <a:lnTo>
                  <a:pt x="81534" y="1386736"/>
                </a:lnTo>
                <a:close/>
              </a:path>
              <a:path w="1951990" h="1401445">
                <a:moveTo>
                  <a:pt x="81533" y="27431"/>
                </a:moveTo>
                <a:lnTo>
                  <a:pt x="80772" y="27431"/>
                </a:lnTo>
                <a:lnTo>
                  <a:pt x="80772" y="27889"/>
                </a:lnTo>
                <a:lnTo>
                  <a:pt x="81533" y="27431"/>
                </a:lnTo>
                <a:close/>
              </a:path>
              <a:path w="1951990" h="1401445">
                <a:moveTo>
                  <a:pt x="99060" y="1382267"/>
                </a:moveTo>
                <a:lnTo>
                  <a:pt x="92964" y="1379981"/>
                </a:lnTo>
                <a:lnTo>
                  <a:pt x="80772" y="1373885"/>
                </a:lnTo>
                <a:lnTo>
                  <a:pt x="81534" y="1374647"/>
                </a:lnTo>
                <a:lnTo>
                  <a:pt x="81534" y="1386736"/>
                </a:lnTo>
                <a:lnTo>
                  <a:pt x="83094" y="1387608"/>
                </a:lnTo>
                <a:lnTo>
                  <a:pt x="94954" y="1392630"/>
                </a:lnTo>
                <a:lnTo>
                  <a:pt x="98298" y="1393713"/>
                </a:lnTo>
                <a:lnTo>
                  <a:pt x="98298" y="1382267"/>
                </a:lnTo>
                <a:lnTo>
                  <a:pt x="99060" y="1382267"/>
                </a:lnTo>
                <a:close/>
              </a:path>
              <a:path w="1951990" h="1401445">
                <a:moveTo>
                  <a:pt x="99059" y="19557"/>
                </a:moveTo>
                <a:lnTo>
                  <a:pt x="99059" y="19049"/>
                </a:lnTo>
                <a:lnTo>
                  <a:pt x="98297" y="19811"/>
                </a:lnTo>
                <a:lnTo>
                  <a:pt x="99059" y="19557"/>
                </a:lnTo>
                <a:close/>
              </a:path>
              <a:path w="1951990" h="1401445">
                <a:moveTo>
                  <a:pt x="118110" y="1387601"/>
                </a:moveTo>
                <a:lnTo>
                  <a:pt x="111252" y="1386077"/>
                </a:lnTo>
                <a:lnTo>
                  <a:pt x="105156" y="1384553"/>
                </a:lnTo>
                <a:lnTo>
                  <a:pt x="98298" y="1382267"/>
                </a:lnTo>
                <a:lnTo>
                  <a:pt x="98298" y="1393713"/>
                </a:lnTo>
                <a:lnTo>
                  <a:pt x="106756" y="1396453"/>
                </a:lnTo>
                <a:lnTo>
                  <a:pt x="117348" y="1398813"/>
                </a:lnTo>
                <a:lnTo>
                  <a:pt x="117348" y="1387601"/>
                </a:lnTo>
                <a:lnTo>
                  <a:pt x="118110" y="1387601"/>
                </a:lnTo>
                <a:close/>
              </a:path>
              <a:path w="1951990" h="1401445">
                <a:moveTo>
                  <a:pt x="118110" y="13715"/>
                </a:moveTo>
                <a:lnTo>
                  <a:pt x="117348" y="13715"/>
                </a:lnTo>
                <a:lnTo>
                  <a:pt x="117348" y="13885"/>
                </a:lnTo>
                <a:lnTo>
                  <a:pt x="118110" y="13715"/>
                </a:lnTo>
                <a:close/>
              </a:path>
              <a:path w="1951990" h="1401445">
                <a:moveTo>
                  <a:pt x="1821180" y="1400489"/>
                </a:moveTo>
                <a:lnTo>
                  <a:pt x="1821180" y="1389887"/>
                </a:lnTo>
                <a:lnTo>
                  <a:pt x="1814322" y="1389887"/>
                </a:lnTo>
                <a:lnTo>
                  <a:pt x="1807464" y="1390649"/>
                </a:lnTo>
                <a:lnTo>
                  <a:pt x="144780" y="1390649"/>
                </a:lnTo>
                <a:lnTo>
                  <a:pt x="137922" y="1389887"/>
                </a:lnTo>
                <a:lnTo>
                  <a:pt x="131064" y="1389887"/>
                </a:lnTo>
                <a:lnTo>
                  <a:pt x="124206" y="1388363"/>
                </a:lnTo>
                <a:lnTo>
                  <a:pt x="124206" y="1389125"/>
                </a:lnTo>
                <a:lnTo>
                  <a:pt x="117348" y="1387601"/>
                </a:lnTo>
                <a:lnTo>
                  <a:pt x="117348" y="1398813"/>
                </a:lnTo>
                <a:lnTo>
                  <a:pt x="118796" y="1399136"/>
                </a:lnTo>
                <a:lnTo>
                  <a:pt x="131064" y="1400699"/>
                </a:lnTo>
                <a:lnTo>
                  <a:pt x="132457" y="1400785"/>
                </a:lnTo>
                <a:lnTo>
                  <a:pt x="144780" y="1401317"/>
                </a:lnTo>
                <a:lnTo>
                  <a:pt x="1814322" y="1401317"/>
                </a:lnTo>
                <a:lnTo>
                  <a:pt x="1821180" y="1400489"/>
                </a:lnTo>
                <a:close/>
              </a:path>
              <a:path w="1951990" h="1401445">
                <a:moveTo>
                  <a:pt x="1821180" y="12268"/>
                </a:moveTo>
                <a:lnTo>
                  <a:pt x="1820418" y="12191"/>
                </a:lnTo>
                <a:lnTo>
                  <a:pt x="1821180" y="12268"/>
                </a:lnTo>
                <a:close/>
              </a:path>
              <a:path w="1951990" h="1401445">
                <a:moveTo>
                  <a:pt x="1828038" y="1388363"/>
                </a:moveTo>
                <a:lnTo>
                  <a:pt x="1820418" y="1389887"/>
                </a:lnTo>
                <a:lnTo>
                  <a:pt x="1821180" y="1389887"/>
                </a:lnTo>
                <a:lnTo>
                  <a:pt x="1821180" y="1400489"/>
                </a:lnTo>
                <a:lnTo>
                  <a:pt x="1827276" y="1399753"/>
                </a:lnTo>
                <a:lnTo>
                  <a:pt x="1827276" y="1389125"/>
                </a:lnTo>
                <a:lnTo>
                  <a:pt x="1828038" y="1388363"/>
                </a:lnTo>
                <a:close/>
              </a:path>
              <a:path w="1951990" h="1401445">
                <a:moveTo>
                  <a:pt x="1828038" y="13038"/>
                </a:moveTo>
                <a:lnTo>
                  <a:pt x="1827276" y="12953"/>
                </a:lnTo>
                <a:lnTo>
                  <a:pt x="1828038" y="13038"/>
                </a:lnTo>
                <a:close/>
              </a:path>
              <a:path w="1951990" h="1401445">
                <a:moveTo>
                  <a:pt x="1840992" y="1397268"/>
                </a:moveTo>
                <a:lnTo>
                  <a:pt x="1840992" y="1386077"/>
                </a:lnTo>
                <a:lnTo>
                  <a:pt x="1827276" y="1389125"/>
                </a:lnTo>
                <a:lnTo>
                  <a:pt x="1827276" y="1399753"/>
                </a:lnTo>
                <a:lnTo>
                  <a:pt x="1833376" y="1399016"/>
                </a:lnTo>
                <a:lnTo>
                  <a:pt x="1840992" y="1397268"/>
                </a:lnTo>
                <a:close/>
              </a:path>
              <a:path w="1951990" h="1401445">
                <a:moveTo>
                  <a:pt x="1840992" y="15493"/>
                </a:moveTo>
                <a:lnTo>
                  <a:pt x="1840992" y="15239"/>
                </a:lnTo>
                <a:lnTo>
                  <a:pt x="1840230" y="15239"/>
                </a:lnTo>
                <a:lnTo>
                  <a:pt x="1840992" y="15493"/>
                </a:lnTo>
                <a:close/>
              </a:path>
              <a:path w="1951990" h="1401445">
                <a:moveTo>
                  <a:pt x="1865376" y="1389113"/>
                </a:moveTo>
                <a:lnTo>
                  <a:pt x="1865376" y="1376933"/>
                </a:lnTo>
                <a:lnTo>
                  <a:pt x="1859280" y="1379981"/>
                </a:lnTo>
                <a:lnTo>
                  <a:pt x="1847062" y="1384559"/>
                </a:lnTo>
                <a:lnTo>
                  <a:pt x="1840230" y="1386077"/>
                </a:lnTo>
                <a:lnTo>
                  <a:pt x="1840992" y="1386077"/>
                </a:lnTo>
                <a:lnTo>
                  <a:pt x="1840992" y="1397268"/>
                </a:lnTo>
                <a:lnTo>
                  <a:pt x="1847088" y="1395866"/>
                </a:lnTo>
                <a:lnTo>
                  <a:pt x="1860237" y="1391428"/>
                </a:lnTo>
                <a:lnTo>
                  <a:pt x="1865376" y="1389113"/>
                </a:lnTo>
                <a:close/>
              </a:path>
              <a:path w="1951990" h="1401445">
                <a:moveTo>
                  <a:pt x="1865376" y="24764"/>
                </a:moveTo>
                <a:lnTo>
                  <a:pt x="1865376" y="24383"/>
                </a:lnTo>
                <a:lnTo>
                  <a:pt x="1864614" y="24383"/>
                </a:lnTo>
                <a:lnTo>
                  <a:pt x="1865376" y="24764"/>
                </a:lnTo>
                <a:close/>
              </a:path>
              <a:path w="1951990" h="1401445">
                <a:moveTo>
                  <a:pt x="1882139" y="1367027"/>
                </a:moveTo>
                <a:lnTo>
                  <a:pt x="1870710" y="1374647"/>
                </a:lnTo>
                <a:lnTo>
                  <a:pt x="1870710" y="1373885"/>
                </a:lnTo>
                <a:lnTo>
                  <a:pt x="1864614" y="1376933"/>
                </a:lnTo>
                <a:lnTo>
                  <a:pt x="1865376" y="1376933"/>
                </a:lnTo>
                <a:lnTo>
                  <a:pt x="1865376" y="1389113"/>
                </a:lnTo>
                <a:lnTo>
                  <a:pt x="1872827" y="1385756"/>
                </a:lnTo>
                <a:lnTo>
                  <a:pt x="1881377" y="1380864"/>
                </a:lnTo>
                <a:lnTo>
                  <a:pt x="1881377" y="1367789"/>
                </a:lnTo>
                <a:lnTo>
                  <a:pt x="1882139" y="1367027"/>
                </a:lnTo>
                <a:close/>
              </a:path>
              <a:path w="1951990" h="1401445">
                <a:moveTo>
                  <a:pt x="1882139" y="34834"/>
                </a:moveTo>
                <a:lnTo>
                  <a:pt x="1882139" y="34289"/>
                </a:lnTo>
                <a:lnTo>
                  <a:pt x="1881377" y="34289"/>
                </a:lnTo>
                <a:lnTo>
                  <a:pt x="1882139" y="34834"/>
                </a:lnTo>
                <a:close/>
              </a:path>
              <a:path w="1951990" h="1401445">
                <a:moveTo>
                  <a:pt x="1901952" y="1365895"/>
                </a:moveTo>
                <a:lnTo>
                  <a:pt x="1901952" y="1351025"/>
                </a:lnTo>
                <a:lnTo>
                  <a:pt x="1901189" y="1351787"/>
                </a:lnTo>
                <a:lnTo>
                  <a:pt x="1892045" y="1360169"/>
                </a:lnTo>
                <a:lnTo>
                  <a:pt x="1892045" y="1359407"/>
                </a:lnTo>
                <a:lnTo>
                  <a:pt x="1881377" y="1367789"/>
                </a:lnTo>
                <a:lnTo>
                  <a:pt x="1881377" y="1380864"/>
                </a:lnTo>
                <a:lnTo>
                  <a:pt x="1884757" y="1378931"/>
                </a:lnTo>
                <a:lnTo>
                  <a:pt x="1895953" y="1371033"/>
                </a:lnTo>
                <a:lnTo>
                  <a:pt x="1901952" y="1365895"/>
                </a:lnTo>
                <a:close/>
              </a:path>
              <a:path w="1951990" h="1401445">
                <a:moveTo>
                  <a:pt x="1901952" y="51117"/>
                </a:moveTo>
                <a:lnTo>
                  <a:pt x="1901952" y="50291"/>
                </a:lnTo>
                <a:lnTo>
                  <a:pt x="1901189" y="50291"/>
                </a:lnTo>
                <a:lnTo>
                  <a:pt x="1901952" y="51117"/>
                </a:lnTo>
                <a:close/>
              </a:path>
              <a:path w="1951990" h="1401445">
                <a:moveTo>
                  <a:pt x="1901555" y="1351391"/>
                </a:moveTo>
                <a:lnTo>
                  <a:pt x="1901189" y="1351729"/>
                </a:lnTo>
                <a:lnTo>
                  <a:pt x="1901555" y="1351391"/>
                </a:lnTo>
                <a:close/>
              </a:path>
              <a:path w="1951990" h="1401445">
                <a:moveTo>
                  <a:pt x="1901952" y="1351025"/>
                </a:moveTo>
                <a:lnTo>
                  <a:pt x="1901555" y="1351391"/>
                </a:lnTo>
                <a:lnTo>
                  <a:pt x="1901189" y="1351787"/>
                </a:lnTo>
                <a:lnTo>
                  <a:pt x="1901952" y="1351025"/>
                </a:lnTo>
                <a:close/>
              </a:path>
              <a:path w="1951990" h="1401445">
                <a:moveTo>
                  <a:pt x="1927860" y="1336387"/>
                </a:moveTo>
                <a:lnTo>
                  <a:pt x="1927860" y="1314449"/>
                </a:lnTo>
                <a:lnTo>
                  <a:pt x="1924812" y="1320545"/>
                </a:lnTo>
                <a:lnTo>
                  <a:pt x="1917954" y="1331975"/>
                </a:lnTo>
                <a:lnTo>
                  <a:pt x="1917954" y="1331213"/>
                </a:lnTo>
                <a:lnTo>
                  <a:pt x="1910333" y="1341881"/>
                </a:lnTo>
                <a:lnTo>
                  <a:pt x="1901555" y="1351391"/>
                </a:lnTo>
                <a:lnTo>
                  <a:pt x="1901952" y="1351025"/>
                </a:lnTo>
                <a:lnTo>
                  <a:pt x="1901952" y="1365895"/>
                </a:lnTo>
                <a:lnTo>
                  <a:pt x="1906341" y="1362135"/>
                </a:lnTo>
                <a:lnTo>
                  <a:pt x="1915848" y="1352315"/>
                </a:lnTo>
                <a:lnTo>
                  <a:pt x="1924399" y="1341649"/>
                </a:lnTo>
                <a:lnTo>
                  <a:pt x="1927860" y="1336387"/>
                </a:lnTo>
                <a:close/>
              </a:path>
              <a:path w="1951990" h="1401445">
                <a:moveTo>
                  <a:pt x="1927860" y="88391"/>
                </a:moveTo>
                <a:lnTo>
                  <a:pt x="1927860" y="86867"/>
                </a:lnTo>
                <a:lnTo>
                  <a:pt x="1927098" y="86867"/>
                </a:lnTo>
                <a:lnTo>
                  <a:pt x="1927860" y="88391"/>
                </a:lnTo>
                <a:close/>
              </a:path>
              <a:path w="1951990" h="1401445">
                <a:moveTo>
                  <a:pt x="1940814" y="1312057"/>
                </a:moveTo>
                <a:lnTo>
                  <a:pt x="1940814" y="1263395"/>
                </a:lnTo>
                <a:lnTo>
                  <a:pt x="1940052" y="1271015"/>
                </a:lnTo>
                <a:lnTo>
                  <a:pt x="1940052" y="1270253"/>
                </a:lnTo>
                <a:lnTo>
                  <a:pt x="1939289" y="1277111"/>
                </a:lnTo>
                <a:lnTo>
                  <a:pt x="1937766" y="1283969"/>
                </a:lnTo>
                <a:lnTo>
                  <a:pt x="1936242" y="1290065"/>
                </a:lnTo>
                <a:lnTo>
                  <a:pt x="1934718" y="1296923"/>
                </a:lnTo>
                <a:lnTo>
                  <a:pt x="1934718" y="1296161"/>
                </a:lnTo>
                <a:lnTo>
                  <a:pt x="1932432" y="1303019"/>
                </a:lnTo>
                <a:lnTo>
                  <a:pt x="1932432" y="1302257"/>
                </a:lnTo>
                <a:lnTo>
                  <a:pt x="1930145" y="1309115"/>
                </a:lnTo>
                <a:lnTo>
                  <a:pt x="1930145" y="1308353"/>
                </a:lnTo>
                <a:lnTo>
                  <a:pt x="1927098" y="1314449"/>
                </a:lnTo>
                <a:lnTo>
                  <a:pt x="1927860" y="1314449"/>
                </a:lnTo>
                <a:lnTo>
                  <a:pt x="1927860" y="1336387"/>
                </a:lnTo>
                <a:lnTo>
                  <a:pt x="1931919" y="1330214"/>
                </a:lnTo>
                <a:lnTo>
                  <a:pt x="1938336" y="1318085"/>
                </a:lnTo>
                <a:lnTo>
                  <a:pt x="1940814" y="1312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01845" y="5312917"/>
            <a:ext cx="1752600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ams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chnician</a:t>
            </a: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4810136" y="7213981"/>
            <a:ext cx="89153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A35774-4E42-4A02-A213-71C4012818B2}"/>
              </a:ext>
            </a:extLst>
          </p:cNvPr>
          <p:cNvSpPr/>
          <p:nvPr/>
        </p:nvSpPr>
        <p:spPr>
          <a:xfrm>
            <a:off x="599443" y="3828040"/>
            <a:ext cx="1391715" cy="1379920"/>
          </a:xfrm>
          <a:prstGeom prst="rect">
            <a:avLst/>
          </a:prstGeom>
          <a:solidFill>
            <a:srgbClr val="1AB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D7F113-ACBB-4307-843E-017C3C1C07C4}"/>
              </a:ext>
            </a:extLst>
          </p:cNvPr>
          <p:cNvSpPr/>
          <p:nvPr/>
        </p:nvSpPr>
        <p:spPr>
          <a:xfrm>
            <a:off x="2231759" y="3828040"/>
            <a:ext cx="1391715" cy="137992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63A32-B893-4CA4-8257-B4EF03D03E41}"/>
              </a:ext>
            </a:extLst>
          </p:cNvPr>
          <p:cNvSpPr/>
          <p:nvPr/>
        </p:nvSpPr>
        <p:spPr>
          <a:xfrm>
            <a:off x="3864075" y="3828040"/>
            <a:ext cx="1391715" cy="1379920"/>
          </a:xfrm>
          <a:prstGeom prst="rect">
            <a:avLst/>
          </a:prstGeom>
          <a:solidFill>
            <a:srgbClr val="1AB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27C83E-3531-45F1-B043-686FD68435EC}"/>
              </a:ext>
            </a:extLst>
          </p:cNvPr>
          <p:cNvSpPr/>
          <p:nvPr/>
        </p:nvSpPr>
        <p:spPr>
          <a:xfrm>
            <a:off x="5496391" y="3828040"/>
            <a:ext cx="1391715" cy="137992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43E831-3A3C-4D2C-B3BA-B87618EE8FDC}"/>
              </a:ext>
            </a:extLst>
          </p:cNvPr>
          <p:cNvSpPr/>
          <p:nvPr/>
        </p:nvSpPr>
        <p:spPr>
          <a:xfrm>
            <a:off x="7128707" y="3828040"/>
            <a:ext cx="1391715" cy="1379920"/>
          </a:xfrm>
          <a:prstGeom prst="rect">
            <a:avLst/>
          </a:prstGeom>
          <a:solidFill>
            <a:srgbClr val="1AB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6340EB-F792-4F64-B000-E26ADBC43E55}"/>
              </a:ext>
            </a:extLst>
          </p:cNvPr>
          <p:cNvSpPr/>
          <p:nvPr/>
        </p:nvSpPr>
        <p:spPr>
          <a:xfrm>
            <a:off x="8761023" y="3828040"/>
            <a:ext cx="1391715" cy="137992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cxnSp>
        <p:nvCxnSpPr>
          <p:cNvPr id="42" name="Straight Connector 3">
            <a:extLst>
              <a:ext uri="{FF2B5EF4-FFF2-40B4-BE49-F238E27FC236}">
                <a16:creationId xmlns:a16="http://schemas.microsoft.com/office/drawing/2014/main" id="{9E2DDFB2-B999-4264-BDF1-3D6648EEA6B9}"/>
              </a:ext>
            </a:extLst>
          </p:cNvPr>
          <p:cNvCxnSpPr>
            <a:stCxn id="27" idx="0"/>
          </p:cNvCxnSpPr>
          <p:nvPr/>
        </p:nvCxnSpPr>
        <p:spPr>
          <a:xfrm flipV="1">
            <a:off x="1295301" y="3261821"/>
            <a:ext cx="1008" cy="566219"/>
          </a:xfrm>
          <a:prstGeom prst="line">
            <a:avLst/>
          </a:prstGeom>
          <a:ln>
            <a:solidFill>
              <a:srgbClr val="1AB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">
            <a:extLst>
              <a:ext uri="{FF2B5EF4-FFF2-40B4-BE49-F238E27FC236}">
                <a16:creationId xmlns:a16="http://schemas.microsoft.com/office/drawing/2014/main" id="{527EC403-A20D-42D7-90EF-194ABC671D2A}"/>
              </a:ext>
            </a:extLst>
          </p:cNvPr>
          <p:cNvCxnSpPr/>
          <p:nvPr/>
        </p:nvCxnSpPr>
        <p:spPr>
          <a:xfrm>
            <a:off x="1295301" y="3261822"/>
            <a:ext cx="577915" cy="0"/>
          </a:xfrm>
          <a:prstGeom prst="line">
            <a:avLst/>
          </a:prstGeom>
          <a:ln>
            <a:solidFill>
              <a:srgbClr val="1AB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8">
            <a:extLst>
              <a:ext uri="{FF2B5EF4-FFF2-40B4-BE49-F238E27FC236}">
                <a16:creationId xmlns:a16="http://schemas.microsoft.com/office/drawing/2014/main" id="{99638CAC-DB25-47C9-8BB5-065E4B61B40F}"/>
              </a:ext>
            </a:extLst>
          </p:cNvPr>
          <p:cNvCxnSpPr/>
          <p:nvPr/>
        </p:nvCxnSpPr>
        <p:spPr>
          <a:xfrm flipV="1">
            <a:off x="4568391" y="3308902"/>
            <a:ext cx="1008" cy="566219"/>
          </a:xfrm>
          <a:prstGeom prst="line">
            <a:avLst/>
          </a:prstGeom>
          <a:ln>
            <a:solidFill>
              <a:srgbClr val="1AB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9">
            <a:extLst>
              <a:ext uri="{FF2B5EF4-FFF2-40B4-BE49-F238E27FC236}">
                <a16:creationId xmlns:a16="http://schemas.microsoft.com/office/drawing/2014/main" id="{0CCCC8C1-5C27-44EB-BA2C-0C4E3E615AF3}"/>
              </a:ext>
            </a:extLst>
          </p:cNvPr>
          <p:cNvCxnSpPr/>
          <p:nvPr/>
        </p:nvCxnSpPr>
        <p:spPr>
          <a:xfrm>
            <a:off x="4568391" y="3308902"/>
            <a:ext cx="577915" cy="0"/>
          </a:xfrm>
          <a:prstGeom prst="line">
            <a:avLst/>
          </a:prstGeom>
          <a:ln>
            <a:solidFill>
              <a:srgbClr val="1AB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0">
            <a:extLst>
              <a:ext uri="{FF2B5EF4-FFF2-40B4-BE49-F238E27FC236}">
                <a16:creationId xmlns:a16="http://schemas.microsoft.com/office/drawing/2014/main" id="{F3D67213-6FAD-439F-A062-41E2BFF819A9}"/>
              </a:ext>
            </a:extLst>
          </p:cNvPr>
          <p:cNvCxnSpPr/>
          <p:nvPr/>
        </p:nvCxnSpPr>
        <p:spPr>
          <a:xfrm flipV="1">
            <a:off x="7833023" y="3261821"/>
            <a:ext cx="1008" cy="566219"/>
          </a:xfrm>
          <a:prstGeom prst="line">
            <a:avLst/>
          </a:prstGeom>
          <a:ln>
            <a:solidFill>
              <a:srgbClr val="1AB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1">
            <a:extLst>
              <a:ext uri="{FF2B5EF4-FFF2-40B4-BE49-F238E27FC236}">
                <a16:creationId xmlns:a16="http://schemas.microsoft.com/office/drawing/2014/main" id="{2673CA2E-9BA9-4EBF-9E7A-06B232D7E2BD}"/>
              </a:ext>
            </a:extLst>
          </p:cNvPr>
          <p:cNvCxnSpPr/>
          <p:nvPr/>
        </p:nvCxnSpPr>
        <p:spPr>
          <a:xfrm>
            <a:off x="7833023" y="3261822"/>
            <a:ext cx="577915" cy="0"/>
          </a:xfrm>
          <a:prstGeom prst="line">
            <a:avLst/>
          </a:prstGeom>
          <a:ln>
            <a:solidFill>
              <a:srgbClr val="1AB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2">
            <a:extLst>
              <a:ext uri="{FF2B5EF4-FFF2-40B4-BE49-F238E27FC236}">
                <a16:creationId xmlns:a16="http://schemas.microsoft.com/office/drawing/2014/main" id="{7EC0F835-6811-4F58-94FE-27396C80ED34}"/>
              </a:ext>
            </a:extLst>
          </p:cNvPr>
          <p:cNvCxnSpPr/>
          <p:nvPr/>
        </p:nvCxnSpPr>
        <p:spPr>
          <a:xfrm rot="16200000" flipV="1">
            <a:off x="2638076" y="5496917"/>
            <a:ext cx="1008" cy="566219"/>
          </a:xfrm>
          <a:prstGeom prst="line">
            <a:avLst/>
          </a:prstGeom>
          <a:ln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3">
            <a:extLst>
              <a:ext uri="{FF2B5EF4-FFF2-40B4-BE49-F238E27FC236}">
                <a16:creationId xmlns:a16="http://schemas.microsoft.com/office/drawing/2014/main" id="{C943FA88-1FD5-43F9-9576-F399F1408901}"/>
              </a:ext>
            </a:extLst>
          </p:cNvPr>
          <p:cNvCxnSpPr/>
          <p:nvPr/>
        </p:nvCxnSpPr>
        <p:spPr>
          <a:xfrm rot="16200000">
            <a:off x="2638076" y="5496918"/>
            <a:ext cx="577915" cy="0"/>
          </a:xfrm>
          <a:prstGeom prst="line">
            <a:avLst/>
          </a:prstGeom>
          <a:ln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4">
            <a:extLst>
              <a:ext uri="{FF2B5EF4-FFF2-40B4-BE49-F238E27FC236}">
                <a16:creationId xmlns:a16="http://schemas.microsoft.com/office/drawing/2014/main" id="{B9A6DBAC-8874-4F28-A1CD-155947C79ACD}"/>
              </a:ext>
            </a:extLst>
          </p:cNvPr>
          <p:cNvCxnSpPr/>
          <p:nvPr/>
        </p:nvCxnSpPr>
        <p:spPr>
          <a:xfrm rot="16200000" flipV="1">
            <a:off x="5914945" y="5490565"/>
            <a:ext cx="1008" cy="566219"/>
          </a:xfrm>
          <a:prstGeom prst="line">
            <a:avLst/>
          </a:prstGeom>
          <a:ln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5">
            <a:extLst>
              <a:ext uri="{FF2B5EF4-FFF2-40B4-BE49-F238E27FC236}">
                <a16:creationId xmlns:a16="http://schemas.microsoft.com/office/drawing/2014/main" id="{79266B65-14D9-472A-ADDA-3E74921A5AE2}"/>
              </a:ext>
            </a:extLst>
          </p:cNvPr>
          <p:cNvCxnSpPr/>
          <p:nvPr/>
        </p:nvCxnSpPr>
        <p:spPr>
          <a:xfrm rot="16200000">
            <a:off x="5914945" y="5490565"/>
            <a:ext cx="577915" cy="0"/>
          </a:xfrm>
          <a:prstGeom prst="line">
            <a:avLst/>
          </a:prstGeom>
          <a:ln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6">
            <a:extLst>
              <a:ext uri="{FF2B5EF4-FFF2-40B4-BE49-F238E27FC236}">
                <a16:creationId xmlns:a16="http://schemas.microsoft.com/office/drawing/2014/main" id="{4D78B9E4-3C49-4C91-9C85-21BC9351A513}"/>
              </a:ext>
            </a:extLst>
          </p:cNvPr>
          <p:cNvCxnSpPr/>
          <p:nvPr/>
        </p:nvCxnSpPr>
        <p:spPr>
          <a:xfrm rot="16200000" flipV="1">
            <a:off x="9185869" y="5496918"/>
            <a:ext cx="1008" cy="566219"/>
          </a:xfrm>
          <a:prstGeom prst="line">
            <a:avLst/>
          </a:prstGeom>
          <a:ln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7">
            <a:extLst>
              <a:ext uri="{FF2B5EF4-FFF2-40B4-BE49-F238E27FC236}">
                <a16:creationId xmlns:a16="http://schemas.microsoft.com/office/drawing/2014/main" id="{B5B3038F-9A57-41CC-9358-CFBBE8D8B52A}"/>
              </a:ext>
            </a:extLst>
          </p:cNvPr>
          <p:cNvCxnSpPr/>
          <p:nvPr/>
        </p:nvCxnSpPr>
        <p:spPr>
          <a:xfrm rot="16200000">
            <a:off x="9185869" y="5496918"/>
            <a:ext cx="577915" cy="0"/>
          </a:xfrm>
          <a:prstGeom prst="line">
            <a:avLst/>
          </a:prstGeom>
          <a:ln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6775B13-9ADA-4456-8F0A-90CEB020D4B9}"/>
              </a:ext>
            </a:extLst>
          </p:cNvPr>
          <p:cNvSpPr/>
          <p:nvPr/>
        </p:nvSpPr>
        <p:spPr>
          <a:xfrm>
            <a:off x="1915358" y="2919483"/>
            <a:ext cx="2149113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SzPct val="85000"/>
              <a:tabLst>
                <a:tab pos="437212" algn="l"/>
              </a:tabLst>
            </a:pP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Solar Type Solution, hybride (Solar/</a:t>
            </a:r>
            <a:r>
              <a:rPr lang="fr-FR" sz="114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Genset</a:t>
            </a: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or (</a:t>
            </a:r>
            <a:r>
              <a:rPr lang="fr-FR" sz="114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Genset</a:t>
            </a: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/Battery) or Solar </a:t>
            </a:r>
            <a:r>
              <a:rPr lang="fr-FR" sz="114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Without</a:t>
            </a: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fr-FR" sz="114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Battey</a:t>
            </a:r>
            <a:endParaRPr lang="fr-FR" sz="114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8677C67-968F-4CF4-8407-CF34AFC2C467}"/>
              </a:ext>
            </a:extLst>
          </p:cNvPr>
          <p:cNvSpPr/>
          <p:nvPr/>
        </p:nvSpPr>
        <p:spPr>
          <a:xfrm>
            <a:off x="5169877" y="3080966"/>
            <a:ext cx="1655307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SzPct val="85000"/>
              <a:tabLst>
                <a:tab pos="437212" algn="l"/>
              </a:tabLst>
            </a:pP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Network QoS Audit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8FFE10-29D0-45A1-9315-4CA4C2F9B6F3}"/>
              </a:ext>
            </a:extLst>
          </p:cNvPr>
          <p:cNvSpPr/>
          <p:nvPr/>
        </p:nvSpPr>
        <p:spPr>
          <a:xfrm>
            <a:off x="4200549" y="5523011"/>
            <a:ext cx="1397660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SzPct val="85000"/>
              <a:tabLst>
                <a:tab pos="437212" algn="l"/>
              </a:tabLst>
            </a:pP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Benchmark CRC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A3AE6B-15DE-4337-B2B1-4E6479BC71A0}"/>
              </a:ext>
            </a:extLst>
          </p:cNvPr>
          <p:cNvSpPr/>
          <p:nvPr/>
        </p:nvSpPr>
        <p:spPr>
          <a:xfrm>
            <a:off x="8518993" y="2837876"/>
            <a:ext cx="1688591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SzPct val="85000"/>
              <a:tabLst>
                <a:tab pos="437212" algn="l"/>
              </a:tabLst>
            </a:pP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Spectrum Audit 2G, 3G, 4G (scanning) and </a:t>
            </a:r>
            <a:r>
              <a:rPr lang="fr-FR" sz="114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Interferences</a:t>
            </a: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and </a:t>
            </a:r>
            <a:r>
              <a:rPr lang="fr-FR" sz="114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Jamming</a:t>
            </a: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fr-FR" sz="114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detection</a:t>
            </a:r>
            <a:endParaRPr lang="fr-FR" sz="114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C007DF-358C-4584-8C54-C3F8B9F2F617}"/>
              </a:ext>
            </a:extLst>
          </p:cNvPr>
          <p:cNvSpPr/>
          <p:nvPr/>
        </p:nvSpPr>
        <p:spPr>
          <a:xfrm>
            <a:off x="7256079" y="5447185"/>
            <a:ext cx="1608061" cy="68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SzPct val="85000"/>
              <a:tabLst>
                <a:tab pos="437212" algn="l"/>
              </a:tabLst>
            </a:pP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New Site drive test, clusters, Strategic Road axis and Highway</a:t>
            </a:r>
          </a:p>
        </p:txBody>
      </p:sp>
      <p:pic>
        <p:nvPicPr>
          <p:cNvPr id="59" name="Picture 4" descr="satellite icon">
            <a:extLst>
              <a:ext uri="{FF2B5EF4-FFF2-40B4-BE49-F238E27FC236}">
                <a16:creationId xmlns:a16="http://schemas.microsoft.com/office/drawing/2014/main" id="{E11E5B0D-7632-4A85-9C38-87E5FECC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2" y="4059406"/>
            <a:ext cx="873862" cy="8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mobile phone 8 icon">
            <a:extLst>
              <a:ext uri="{FF2B5EF4-FFF2-40B4-BE49-F238E27FC236}">
                <a16:creationId xmlns:a16="http://schemas.microsoft.com/office/drawing/2014/main" id="{AF8D9F15-AC5D-4F02-AD2F-7AE7F8D3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74" y="4119321"/>
            <a:ext cx="754032" cy="75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antenna 5 icon">
            <a:extLst>
              <a:ext uri="{FF2B5EF4-FFF2-40B4-BE49-F238E27FC236}">
                <a16:creationId xmlns:a16="http://schemas.microsoft.com/office/drawing/2014/main" id="{2F364654-071A-4EDE-B125-C6AB0FAB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26" y="4123397"/>
            <a:ext cx="835011" cy="83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laptop 3 icon">
            <a:extLst>
              <a:ext uri="{FF2B5EF4-FFF2-40B4-BE49-F238E27FC236}">
                <a16:creationId xmlns:a16="http://schemas.microsoft.com/office/drawing/2014/main" id="{6D54AC2C-7A5B-4691-ADBE-2AAB850E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56" y="4013123"/>
            <a:ext cx="1003404" cy="100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cisco router icon">
            <a:extLst>
              <a:ext uri="{FF2B5EF4-FFF2-40B4-BE49-F238E27FC236}">
                <a16:creationId xmlns:a16="http://schemas.microsoft.com/office/drawing/2014/main" id="{A8879249-B725-472A-A54E-F60F838F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60" y="4102739"/>
            <a:ext cx="876326" cy="8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mouse 3 icon">
            <a:extLst>
              <a:ext uri="{FF2B5EF4-FFF2-40B4-BE49-F238E27FC236}">
                <a16:creationId xmlns:a16="http://schemas.microsoft.com/office/drawing/2014/main" id="{C13F0BA6-2018-4205-A954-179D9AFF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405" y="4102740"/>
            <a:ext cx="834153" cy="83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AD17E06-004A-4A97-81F8-CA1CF7B80272}"/>
              </a:ext>
            </a:extLst>
          </p:cNvPr>
          <p:cNvSpPr/>
          <p:nvPr/>
        </p:nvSpPr>
        <p:spPr>
          <a:xfrm>
            <a:off x="198964" y="5251038"/>
            <a:ext cx="2162452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SzPct val="85000"/>
              <a:buFont typeface="Wingdings" panose="05000000000000000000" pitchFamily="2" charset="2"/>
              <a:buChar char="v"/>
              <a:tabLst>
                <a:tab pos="437212" algn="l"/>
              </a:tabLst>
            </a:pPr>
            <a:r>
              <a:rPr lang="fr-FR" sz="114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Tracking</a:t>
            </a: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Software of RMA and </a:t>
            </a:r>
            <a:r>
              <a:rPr lang="fr-FR" sz="114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Spares</a:t>
            </a:r>
            <a:endParaRPr lang="fr-FR" sz="114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lvl="1" indent="-17145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SzPct val="85000"/>
              <a:buFont typeface="Wingdings" panose="05000000000000000000" pitchFamily="2" charset="2"/>
              <a:buChar char="v"/>
              <a:tabLst>
                <a:tab pos="437212" algn="l"/>
              </a:tabLst>
            </a:pPr>
            <a:r>
              <a:rPr lang="fr-FR" sz="114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Monitoring and Supervision of Telecom sites</a:t>
            </a:r>
          </a:p>
        </p:txBody>
      </p:sp>
    </p:spTree>
    <p:extLst>
      <p:ext uri="{BB962C8B-B14F-4D97-AF65-F5344CB8AC3E}">
        <p14:creationId xmlns:p14="http://schemas.microsoft.com/office/powerpoint/2010/main" val="275837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dirty="0">
                <a:solidFill>
                  <a:srgbClr val="2E75B6"/>
                </a:solidFill>
              </a:rPr>
              <a:t>Logistic</a:t>
            </a: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" y="3854958"/>
            <a:ext cx="874394" cy="2044064"/>
          </a:xfrm>
          <a:custGeom>
            <a:avLst/>
            <a:gdLst/>
            <a:ahLst/>
            <a:cxnLst/>
            <a:rect l="l" t="t" r="r" b="b"/>
            <a:pathLst>
              <a:path w="874394" h="2044064">
                <a:moveTo>
                  <a:pt x="874014" y="1825752"/>
                </a:moveTo>
                <a:lnTo>
                  <a:pt x="874013" y="218693"/>
                </a:lnTo>
                <a:lnTo>
                  <a:pt x="0" y="0"/>
                </a:lnTo>
                <a:lnTo>
                  <a:pt x="0" y="2043683"/>
                </a:lnTo>
                <a:lnTo>
                  <a:pt x="874014" y="1825752"/>
                </a:lnTo>
                <a:close/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19779" y="3854958"/>
            <a:ext cx="873760" cy="2044064"/>
          </a:xfrm>
          <a:custGeom>
            <a:avLst/>
            <a:gdLst/>
            <a:ahLst/>
            <a:cxnLst/>
            <a:rect l="l" t="t" r="r" b="b"/>
            <a:pathLst>
              <a:path w="873759" h="2044064">
                <a:moveTo>
                  <a:pt x="873620" y="98"/>
                </a:moveTo>
                <a:lnTo>
                  <a:pt x="0" y="218694"/>
                </a:lnTo>
                <a:lnTo>
                  <a:pt x="0" y="1825752"/>
                </a:lnTo>
                <a:lnTo>
                  <a:pt x="873620" y="2043585"/>
                </a:lnTo>
                <a:lnTo>
                  <a:pt x="873620" y="98"/>
                </a:lnTo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4376" y="2424717"/>
            <a:ext cx="3587115" cy="351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95" dirty="0">
                <a:latin typeface="Wingdings"/>
                <a:cs typeface="Wingdings"/>
              </a:rPr>
              <a:t></a:t>
            </a:r>
            <a:r>
              <a:rPr sz="2100" dirty="0">
                <a:latin typeface="Calibri"/>
                <a:cs typeface="Calibri"/>
              </a:rPr>
              <a:t>2</a:t>
            </a:r>
            <a:r>
              <a:rPr sz="2100" spc="-5" dirty="0">
                <a:latin typeface="Calibri"/>
                <a:cs typeface="Calibri"/>
              </a:rPr>
              <a:t> C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anes</a:t>
            </a:r>
            <a:endParaRPr sz="2100">
              <a:latin typeface="Calibri"/>
              <a:cs typeface="Calibri"/>
            </a:endParaRPr>
          </a:p>
          <a:p>
            <a:pPr marL="262890" marR="1103630" indent="-250825">
              <a:lnSpc>
                <a:spcPct val="200199"/>
              </a:lnSpc>
              <a:spcBef>
                <a:spcPts val="5"/>
              </a:spcBef>
            </a:pPr>
            <a:r>
              <a:rPr sz="2100" spc="95" dirty="0">
                <a:latin typeface="Wingdings"/>
                <a:cs typeface="Wingdings"/>
              </a:rPr>
              <a:t></a:t>
            </a:r>
            <a:r>
              <a:rPr sz="2100" dirty="0">
                <a:latin typeface="Calibri"/>
                <a:cs typeface="Calibri"/>
              </a:rPr>
              <a:t>4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35" dirty="0">
                <a:latin typeface="Calibri"/>
                <a:cs typeface="Calibri"/>
              </a:rPr>
              <a:t>T</a:t>
            </a:r>
            <a:r>
              <a:rPr sz="2100" spc="-5" dirty="0">
                <a:latin typeface="Calibri"/>
                <a:cs typeface="Calibri"/>
              </a:rPr>
              <a:t>ruc</a:t>
            </a:r>
            <a:r>
              <a:rPr sz="2100" spc="-20" dirty="0">
                <a:latin typeface="Calibri"/>
                <a:cs typeface="Calibri"/>
              </a:rPr>
              <a:t>k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45" dirty="0">
                <a:latin typeface="Calibri"/>
                <a:cs typeface="Calibri"/>
              </a:rPr>
              <a:t>f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 m</a:t>
            </a:r>
            <a:r>
              <a:rPr sz="2100" spc="-20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rial 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anspor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tion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95" dirty="0">
                <a:latin typeface="Wingdings"/>
                <a:cs typeface="Wingdings"/>
              </a:rPr>
              <a:t></a:t>
            </a:r>
            <a:r>
              <a:rPr sz="2100" spc="-5" dirty="0">
                <a:latin typeface="Calibri"/>
                <a:cs typeface="Calibri"/>
              </a:rPr>
              <a:t>1</a:t>
            </a:r>
            <a:r>
              <a:rPr sz="2100" dirty="0">
                <a:latin typeface="Calibri"/>
                <a:cs typeface="Calibri"/>
              </a:rPr>
              <a:t>5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Pic</a:t>
            </a:r>
            <a:r>
              <a:rPr sz="2100" dirty="0">
                <a:latin typeface="Calibri"/>
                <a:cs typeface="Calibri"/>
              </a:rPr>
              <a:t>k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up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95" dirty="0">
                <a:latin typeface="Wingdings"/>
                <a:cs typeface="Wingdings"/>
              </a:rPr>
              <a:t></a:t>
            </a:r>
            <a:r>
              <a:rPr sz="2100" dirty="0">
                <a:latin typeface="Calibri"/>
                <a:cs typeface="Calibri"/>
              </a:rPr>
              <a:t>3</a:t>
            </a:r>
            <a:r>
              <a:rPr sz="2100" spc="-5" dirty="0">
                <a:latin typeface="Calibri"/>
                <a:cs typeface="Calibri"/>
              </a:rPr>
              <a:t> SU</a:t>
            </a:r>
            <a:r>
              <a:rPr sz="2100" dirty="0">
                <a:latin typeface="Calibri"/>
                <a:cs typeface="Calibri"/>
              </a:rPr>
              <a:t>V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45" dirty="0">
                <a:latin typeface="Calibri"/>
                <a:cs typeface="Calibri"/>
              </a:rPr>
              <a:t>f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 Dri</a:t>
            </a:r>
            <a:r>
              <a:rPr sz="2100" spc="-2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9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30" dirty="0">
                <a:latin typeface="Calibri"/>
                <a:cs typeface="Calibri"/>
              </a:rPr>
              <a:t>s</a:t>
            </a:r>
            <a:r>
              <a:rPr sz="2100" dirty="0">
                <a:latin typeface="Calibri"/>
                <a:cs typeface="Calibri"/>
              </a:rPr>
              <a:t>t </a:t>
            </a:r>
            <a:r>
              <a:rPr sz="2100" spc="-5" dirty="0">
                <a:latin typeface="Calibri"/>
                <a:cs typeface="Calibri"/>
              </a:rPr>
              <a:t>2G/3G/4G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95" dirty="0">
                <a:latin typeface="Wingdings"/>
                <a:cs typeface="Wingdings"/>
              </a:rPr>
              <a:t></a:t>
            </a:r>
            <a:r>
              <a:rPr sz="2100" dirty="0">
                <a:latin typeface="Calibri"/>
                <a:cs typeface="Calibri"/>
              </a:rPr>
              <a:t>5 </a:t>
            </a:r>
            <a:r>
              <a:rPr sz="2100" spc="-5" dirty="0">
                <a:latin typeface="Calibri"/>
                <a:cs typeface="Calibri"/>
              </a:rPr>
              <a:t>Si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Ma</a:t>
            </a:r>
            <a:r>
              <a:rPr sz="2100" spc="-30" dirty="0">
                <a:latin typeface="Calibri"/>
                <a:cs typeface="Calibri"/>
              </a:rPr>
              <a:t>s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5" dirty="0">
                <a:latin typeface="Calibri"/>
                <a:cs typeface="Calibri"/>
              </a:rPr>
              <a:t>er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92787" y="1511807"/>
            <a:ext cx="4967820" cy="2484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88977" y="3835146"/>
            <a:ext cx="4132694" cy="2484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745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dirty="0">
                <a:solidFill>
                  <a:srgbClr val="2E75B6"/>
                </a:solidFill>
              </a:rPr>
              <a:t>Logistic</a:t>
            </a:r>
          </a:p>
          <a:p>
            <a:pPr marL="127635">
              <a:lnSpc>
                <a:spcPct val="100000"/>
              </a:lnSpc>
              <a:spcBef>
                <a:spcPts val="30"/>
              </a:spcBef>
            </a:pP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L'excellenc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spc="3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es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900" b="0" spc="1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notr</a:t>
            </a:r>
            <a:r>
              <a:rPr sz="900" b="0" spc="5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900" b="0" dirty="0">
                <a:solidFill>
                  <a:srgbClr val="BFBFBF"/>
                </a:solidFill>
                <a:latin typeface="Calibri"/>
                <a:cs typeface="Calibri"/>
              </a:rPr>
              <a:t> passion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" y="3854958"/>
            <a:ext cx="874394" cy="2044064"/>
          </a:xfrm>
          <a:custGeom>
            <a:avLst/>
            <a:gdLst/>
            <a:ahLst/>
            <a:cxnLst/>
            <a:rect l="l" t="t" r="r" b="b"/>
            <a:pathLst>
              <a:path w="874394" h="2044064">
                <a:moveTo>
                  <a:pt x="874014" y="1825752"/>
                </a:moveTo>
                <a:lnTo>
                  <a:pt x="874013" y="218693"/>
                </a:lnTo>
                <a:lnTo>
                  <a:pt x="0" y="0"/>
                </a:lnTo>
                <a:lnTo>
                  <a:pt x="0" y="2043683"/>
                </a:lnTo>
                <a:lnTo>
                  <a:pt x="874014" y="1825752"/>
                </a:lnTo>
                <a:close/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19779" y="3854958"/>
            <a:ext cx="873760" cy="2044064"/>
          </a:xfrm>
          <a:custGeom>
            <a:avLst/>
            <a:gdLst/>
            <a:ahLst/>
            <a:cxnLst/>
            <a:rect l="l" t="t" r="r" b="b"/>
            <a:pathLst>
              <a:path w="873759" h="2044064">
                <a:moveTo>
                  <a:pt x="873620" y="98"/>
                </a:moveTo>
                <a:lnTo>
                  <a:pt x="0" y="218694"/>
                </a:lnTo>
                <a:lnTo>
                  <a:pt x="0" y="1825752"/>
                </a:lnTo>
                <a:lnTo>
                  <a:pt x="873620" y="2043585"/>
                </a:lnTo>
                <a:lnTo>
                  <a:pt x="873620" y="98"/>
                </a:lnTo>
              </a:path>
            </a:pathLst>
          </a:custGeom>
          <a:solidFill>
            <a:srgbClr val="1A2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4060" y="966977"/>
            <a:ext cx="1206246" cy="48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909" y="2299715"/>
            <a:ext cx="2923794" cy="3977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6951" y="2683002"/>
            <a:ext cx="5724144" cy="3220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Come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spc="5" dirty="0"/>
              <a:t>.</a:t>
            </a:r>
            <a:r>
              <a:rPr dirty="0"/>
              <a:t>A</a:t>
            </a:r>
            <a:r>
              <a:rPr spc="10" dirty="0"/>
              <a:t> </a:t>
            </a:r>
            <a:r>
              <a:rPr dirty="0">
                <a:solidFill>
                  <a:srgbClr val="7E7E7E"/>
                </a:solidFill>
              </a:rPr>
              <a:t>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1450</Words>
  <Application>Microsoft Office PowerPoint</Application>
  <PresentationFormat>Personnalisé</PresentationFormat>
  <Paragraphs>341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Agency FB</vt:lpstr>
      <vt:lpstr>Arial</vt:lpstr>
      <vt:lpstr>Calibri</vt:lpstr>
      <vt:lpstr>Cambria</vt:lpstr>
      <vt:lpstr>Times New Roman</vt:lpstr>
      <vt:lpstr>Wingdings</vt:lpstr>
      <vt:lpstr>Office Theme</vt:lpstr>
      <vt:lpstr>Présentation PowerPoint</vt:lpstr>
      <vt:lpstr>Comet S.A PRESENTATION L'excellence est notre passion</vt:lpstr>
      <vt:lpstr>Présentation PowerPoint</vt:lpstr>
      <vt:lpstr>Présentation PowerPoint</vt:lpstr>
      <vt:lpstr>Comet S.A ORGANIZATION Chart L'excellence est notre passion</vt:lpstr>
      <vt:lpstr>Comet S.A – Some Of Our Main Achievement L'excellence est notre passion</vt:lpstr>
      <vt:lpstr>Comet S.A – Engineering L'excellence est notre passion</vt:lpstr>
      <vt:lpstr>Logistic L'excellence est notre passion</vt:lpstr>
      <vt:lpstr>Logistic L'excellence est notre passion</vt:lpstr>
      <vt:lpstr>Warehouse L'excellence est notre passion</vt:lpstr>
      <vt:lpstr>Warehouse L'excellence est notre passion</vt:lpstr>
      <vt:lpstr>Office L'excellence est notre passion</vt:lpstr>
      <vt:lpstr>Office L'excellence est notre passion</vt:lpstr>
      <vt:lpstr>Présentation PowerPoint</vt:lpstr>
      <vt:lpstr>Drive Test Tools L'excellence est notre passion</vt:lpstr>
      <vt:lpstr>Comet S.A – Optical Fiber L'excellence est notre passion</vt:lpstr>
      <vt:lpstr>Comet S.A – Optical Fiber Tools L'excellence est notre passion</vt:lpstr>
      <vt:lpstr>Comet S.A – Site Rehabilitation L'excellence est notre passion</vt:lpstr>
      <vt:lpstr>COMET S.A REFERENCES L'excellence est notre passion</vt:lpstr>
      <vt:lpstr>COMET S.A REFERENCES L'excellence est notre passion</vt:lpstr>
      <vt:lpstr>COMET S.A REFERENCES L'excellence est notre passion</vt:lpstr>
      <vt:lpstr>COMET S.A REFERENCES L'excellence est notre passion</vt:lpstr>
      <vt:lpstr>COMET S.A REFERENCES L'excellence est notre passion</vt:lpstr>
      <vt:lpstr>Comet S.A PARTENAIRES L'excellence est notre passion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Présentation de Comet Afrique Télécoms Sept 2018</dc:title>
  <dc:creator>Séga NDIAYE</dc:creator>
  <cp:lastModifiedBy>Abdoulaye NDIAYE</cp:lastModifiedBy>
  <cp:revision>16</cp:revision>
  <dcterms:created xsi:type="dcterms:W3CDTF">2019-01-24T12:43:58Z</dcterms:created>
  <dcterms:modified xsi:type="dcterms:W3CDTF">2019-01-27T17:23:14Z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2018-09-27T00:00:00Z</vt:filetime>
  </property>
  <property fmtid="{D5CDD505-2E9C-101B-9397-08002B2CF9AE}" pid="3" name="LastSaved">
    <vt:filetime>2019-01-24T00:00:00Z</vt:filetime>
  </property>
</Properties>
</file>